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SLOVO MÁ SVÉ MÍSTO </a:t>
            </a:r>
            <a:br>
              <a:rPr lang="cs-CZ" dirty="0" smtClean="0"/>
            </a:br>
            <a:r>
              <a:rPr lang="cs-CZ" dirty="0" smtClean="0"/>
              <a:t>pořadí slov a vět v textu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051720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990" y="4581128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4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88681"/>
              </p:ext>
            </p:extLst>
          </p:nvPr>
        </p:nvGraphicFramePr>
        <p:xfrm>
          <a:off x="539552" y="404666"/>
          <a:ext cx="8064896" cy="61286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36304"/>
                <a:gridCol w="5328592"/>
              </a:tblGrid>
              <a:tr h="853809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Obsahuje</a:t>
                      </a:r>
                      <a:r>
                        <a:rPr lang="cs-CZ" sz="1200" baseline="0" dirty="0" smtClean="0"/>
                        <a:t> zábavné relaxační aktivity. Součástí je popis pracovního postupu, který může být návodem pro vlastní popis. Nejdříve zařadíme práci dvojic. Děti se pokusí odhalit text a výtvarně vyjádřit výsledek. Výsledky je jistě pobaví. Přitom si zopakují pořádek slov a vět v textu. V závěru je zařazena skupinová hra „ Na odpadlíka“ věnovaná vymýšlení co nejdelší věty rozvité.</a:t>
                      </a:r>
                      <a:endParaRPr lang="cs-CZ" sz="1200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Čte s porozuměním přiměřeně náročné texty</a:t>
                      </a:r>
                      <a:r>
                        <a:rPr lang="cs-CZ" sz="1200" baseline="0" dirty="0" smtClean="0"/>
                        <a:t> a zaznamenává. Uvědomuje si pořádek slov a vět v textu a sestaví </a:t>
                      </a:r>
                      <a:r>
                        <a:rPr lang="cs-CZ" sz="1200" baseline="0" smtClean="0"/>
                        <a:t>větu rozvitou. </a:t>
                      </a:r>
                      <a:r>
                        <a:rPr lang="cs-CZ" sz="1200" baseline="0" dirty="0" smtClean="0"/>
                        <a:t>Chápe význam slovesa jako nositele děje. </a:t>
                      </a:r>
                      <a:endParaRPr lang="cs-CZ" sz="1200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listy, hry</a:t>
                      </a:r>
                      <a:endParaRPr lang="cs-CZ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součástí pracovních listů jako návod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1412776"/>
            <a:ext cx="551317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? ? ?  POZNÁŠ, CO VZNIKNE NÁSLEDUJÍCÍM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PRACOVNÍM POSTUPEM ?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26735" y="2783486"/>
            <a:ext cx="710290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V LEDNIČCE / PŮL HODINY / ODLEŽET / NECHÁME</a:t>
            </a:r>
          </a:p>
          <a:p>
            <a:r>
              <a:rPr lang="cs-CZ" sz="2000" dirty="0" smtClean="0"/>
              <a:t>MED / TVAROH / MLÉKO / SKOŘICI / DO LEHKÉ / UŠLEHÁME/ PĚNY</a:t>
            </a:r>
          </a:p>
          <a:p>
            <a:r>
              <a:rPr lang="cs-CZ" sz="2000" dirty="0" smtClean="0"/>
              <a:t>ČTYŘI / NAPLNÍME / SMĚSÍ / TOUTO / POHÁRY /</a:t>
            </a:r>
          </a:p>
          <a:p>
            <a:r>
              <a:rPr lang="cs-CZ" sz="2000" dirty="0" smtClean="0"/>
              <a:t>A POCUKRUJEME / OČISTÍME / RYBÍZ / OPLÁCHNEME</a:t>
            </a:r>
          </a:p>
          <a:p>
            <a:r>
              <a:rPr lang="cs-CZ" sz="2000" dirty="0" smtClean="0"/>
              <a:t>S RYBÍZEM / KRÉM / STŘÍDÁME</a:t>
            </a:r>
          </a:p>
          <a:p>
            <a:endParaRPr lang="cs-CZ" sz="2000" dirty="0"/>
          </a:p>
          <a:p>
            <a:r>
              <a:rPr lang="cs-CZ" sz="2000" i="1" dirty="0" smtClean="0"/>
              <a:t>Ve dvojicích si nejdříve připravte text k reprodukci se správným </a:t>
            </a:r>
          </a:p>
          <a:p>
            <a:r>
              <a:rPr lang="cs-CZ" sz="2000" i="1" dirty="0"/>
              <a:t>p</a:t>
            </a:r>
            <a:r>
              <a:rPr lang="cs-CZ" sz="2000" i="1" dirty="0" smtClean="0"/>
              <a:t>ořadím slov i vět. Nakreslete výsledný produkt a porovnejte své</a:t>
            </a:r>
          </a:p>
          <a:p>
            <a:r>
              <a:rPr lang="cs-CZ" sz="2000" i="1" dirty="0" smtClean="0"/>
              <a:t>„výtvory“.</a:t>
            </a:r>
          </a:p>
          <a:p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080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257425"/>
            <a:ext cx="20955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403648" y="1412776"/>
            <a:ext cx="6253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No jistě, je to velmi zdravý </a:t>
            </a:r>
            <a:r>
              <a:rPr lang="cs-CZ" sz="2000" b="1" dirty="0"/>
              <a:t> </a:t>
            </a:r>
            <a:r>
              <a:rPr lang="cs-CZ" sz="2000" b="1" dirty="0" smtClean="0"/>
              <a:t>POHÁR Z ČERVENÉHO RYBÍZU!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462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69944" y="1580107"/>
            <a:ext cx="4029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TÝMOVÁ HRA „ Na odpadlíka“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99309" y="2101564"/>
            <a:ext cx="63324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Dva týmy </a:t>
            </a:r>
            <a:r>
              <a:rPr lang="cs-CZ" sz="2000" u="sng" dirty="0" smtClean="0"/>
              <a:t>tvoří jednu větu rozvitou </a:t>
            </a:r>
            <a:r>
              <a:rPr lang="cs-CZ" sz="2000" dirty="0" smtClean="0"/>
              <a:t>následujícím způsobem:</a:t>
            </a:r>
          </a:p>
          <a:p>
            <a:r>
              <a:rPr lang="cs-CZ" sz="2000" dirty="0" smtClean="0"/>
              <a:t>Jeden tým si vylosuje sloveso ze zásobníku, např. </a:t>
            </a:r>
            <a:r>
              <a:rPr lang="cs-CZ" sz="2000" i="1" dirty="0" smtClean="0"/>
              <a:t>hraje.</a:t>
            </a:r>
          </a:p>
          <a:p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44334" y="2852936"/>
            <a:ext cx="70804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Děti si uvědomí, že sloveso je nejdůležitější částí věty /nositelem děje /. </a:t>
            </a:r>
          </a:p>
          <a:p>
            <a:r>
              <a:rPr lang="cs-CZ" dirty="0" smtClean="0"/>
              <a:t>K němu pak obě skupiny střídavě přidávají další větné členy, např.</a:t>
            </a:r>
            <a:endParaRPr lang="cs-CZ" i="1" dirty="0" smtClean="0"/>
          </a:p>
          <a:p>
            <a:r>
              <a:rPr lang="cs-CZ" i="1" dirty="0" smtClean="0"/>
              <a:t>Tatínek hraje.  –  Tatínek hraje na kytaru. –  Odpoledne hraje tatínek na </a:t>
            </a:r>
          </a:p>
          <a:p>
            <a:r>
              <a:rPr lang="cs-CZ" i="1" dirty="0" smtClean="0"/>
              <a:t>Kytaru. –  Unavený tatínek hraje odpoledne na kytaru. </a:t>
            </a:r>
            <a:r>
              <a:rPr lang="cs-CZ" i="1" dirty="0"/>
              <a:t> </a:t>
            </a:r>
            <a:r>
              <a:rPr lang="cs-CZ" i="1" dirty="0" smtClean="0"/>
              <a:t>- Unavený tatínek </a:t>
            </a:r>
          </a:p>
          <a:p>
            <a:r>
              <a:rPr lang="cs-CZ" i="1" dirty="0"/>
              <a:t>o</a:t>
            </a:r>
            <a:r>
              <a:rPr lang="cs-CZ" i="1" dirty="0" smtClean="0"/>
              <a:t>dpoledne pěkně hraje na kytaru.  ……………………………..</a:t>
            </a:r>
          </a:p>
          <a:p>
            <a:r>
              <a:rPr lang="cs-CZ" dirty="0" smtClean="0"/>
              <a:t>A tak dále, dokud se jednomu týmu „nepřetrhne nit“. V tom okamžiku </a:t>
            </a:r>
          </a:p>
          <a:p>
            <a:r>
              <a:rPr lang="cs-CZ" dirty="0"/>
              <a:t>z</a:t>
            </a:r>
            <a:r>
              <a:rPr lang="cs-CZ" dirty="0" smtClean="0"/>
              <a:t>ačne druhá skupina odpočítávat : 10, 9, 8, 7, …… a při slově NULA získává</a:t>
            </a:r>
          </a:p>
          <a:p>
            <a:r>
              <a:rPr lang="cs-CZ" dirty="0"/>
              <a:t>b</a:t>
            </a:r>
            <a:r>
              <a:rPr lang="cs-CZ" dirty="0" smtClean="0"/>
              <a:t>od. Druhá skupina pomyslně „ odpadává“, ale může začít druhým kolem</a:t>
            </a:r>
          </a:p>
          <a:p>
            <a:r>
              <a:rPr lang="cs-CZ" dirty="0" smtClean="0"/>
              <a:t>/losováním slovesa/ .  </a:t>
            </a:r>
          </a:p>
          <a:p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60" y="608557"/>
            <a:ext cx="7524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1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908720"/>
            <a:ext cx="19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Důležitá pravidla:  </a:t>
            </a:r>
            <a:endParaRPr lang="cs-CZ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2811462" y="1278052"/>
            <a:ext cx="55202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 věty nesmí být zapojeno jiné sloveso, nesmí se přidat </a:t>
            </a:r>
          </a:p>
          <a:p>
            <a:r>
              <a:rPr lang="cs-CZ" dirty="0"/>
              <a:t>v</a:t>
            </a:r>
            <a:r>
              <a:rPr lang="cs-CZ" dirty="0" smtClean="0"/>
              <a:t>íc jak jedno slovo. V opačném případě příslušný tým </a:t>
            </a:r>
          </a:p>
          <a:p>
            <a:r>
              <a:rPr lang="cs-CZ" dirty="0" smtClean="0"/>
              <a:t>„odpadne“ ještě dříve.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54057" y="4869160"/>
            <a:ext cx="7533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Jiná verze : </a:t>
            </a:r>
            <a:r>
              <a:rPr lang="cs-CZ" b="1" i="1" dirty="0" smtClean="0"/>
              <a:t>Legrační věty.</a:t>
            </a:r>
            <a:r>
              <a:rPr lang="cs-CZ" dirty="0" smtClean="0"/>
              <a:t> Jde o to , že větu postupně rozvíjíme s použitím </a:t>
            </a:r>
          </a:p>
          <a:p>
            <a:r>
              <a:rPr lang="cs-CZ" dirty="0"/>
              <a:t>b</a:t>
            </a:r>
            <a:r>
              <a:rPr lang="cs-CZ" dirty="0" smtClean="0"/>
              <a:t>anky slovních druhů, které losujeme z „klobouků“. Každý klobouk představuje</a:t>
            </a:r>
          </a:p>
          <a:p>
            <a:r>
              <a:rPr lang="cs-CZ" dirty="0"/>
              <a:t>j</a:t>
            </a:r>
            <a:r>
              <a:rPr lang="cs-CZ" dirty="0" smtClean="0"/>
              <a:t>eden slovní druh. Zařazujeme pro uvolnění a pobavení. </a:t>
            </a:r>
            <a:endParaRPr lang="cs-CZ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2643188"/>
            <a:ext cx="23336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8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447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SLOVO MÁ SVÉ MÍSTO  pořadí slov a vět v textu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MÁ SVÉ MÍSTO  pořadí slov a vět v textu Autor: Mgr. Ivana Tesařová</dc:title>
  <dc:creator>user01</dc:creator>
  <cp:lastModifiedBy>user01</cp:lastModifiedBy>
  <cp:revision>12</cp:revision>
  <cp:lastPrinted>2012-05-17T11:15:35Z</cp:lastPrinted>
  <dcterms:created xsi:type="dcterms:W3CDTF">2011-07-26T08:21:29Z</dcterms:created>
  <dcterms:modified xsi:type="dcterms:W3CDTF">2012-05-17T11:17:20Z</dcterms:modified>
</cp:coreProperties>
</file>