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VYJMENOVANÁ SLOVA PO L – opakování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123728" y="3752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345781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635403" y="5949280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18. 11. 2011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77066"/>
              </p:ext>
            </p:extLst>
          </p:nvPr>
        </p:nvGraphicFramePr>
        <p:xfrm>
          <a:off x="539552" y="620688"/>
          <a:ext cx="7920880" cy="5737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/>
                <a:gridCol w="4968552"/>
              </a:tblGrid>
              <a:tr h="771515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Připomene vyjmenovaná slova po l a</a:t>
                      </a:r>
                      <a:r>
                        <a:rPr lang="cs-CZ" sz="1200" baseline="0" dirty="0" smtClean="0"/>
                        <a:t> slova s nimi příbuzná. Žáci je hledají ukryté v textu i ukázkách lidové slovesnosti. Doplňují cvičení. Slovní zásobu si osvěží ve hře Kufr. Závěr je věnovaný mlýnům a zeměpisným názvům obsahující vyjmenovaná slova. Připomeneme i přírodniny /mezipředmětové vztahy/. Dle časových možností jako součást </a:t>
                      </a:r>
                      <a:r>
                        <a:rPr lang="cs-CZ" sz="1200" baseline="0" dirty="0" err="1" smtClean="0"/>
                        <a:t>miniprojektu</a:t>
                      </a:r>
                      <a:r>
                        <a:rPr lang="cs-CZ" sz="1200" baseline="0" dirty="0" smtClean="0"/>
                        <a:t>.</a:t>
                      </a:r>
                      <a:endParaRPr lang="cs-CZ" sz="1200" dirty="0"/>
                    </a:p>
                  </a:txBody>
                  <a:tcPr/>
                </a:tc>
              </a:tr>
              <a:tr h="771515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</a:t>
                      </a:r>
                      <a:r>
                        <a:rPr lang="cs-CZ" baseline="0" dirty="0" smtClean="0"/>
                        <a:t> Ivana Tesařová</a:t>
                      </a:r>
                      <a:endParaRPr lang="cs-CZ" dirty="0"/>
                    </a:p>
                  </a:txBody>
                  <a:tcPr/>
                </a:tc>
              </a:tr>
              <a:tr h="771515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771515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Porovnává významy slov, zvláště</a:t>
                      </a:r>
                      <a:r>
                        <a:rPr lang="cs-CZ" sz="1200" baseline="0" dirty="0" smtClean="0"/>
                        <a:t> slova podobného významu. V rámci mezipředmětových vztahů si rozšíří slovní zásobu. Rozlišuje v e slově kořen, část příponovou, předponovou a koncovku. Píše správně i/y ve slovech po obojetných souhláskách. </a:t>
                      </a:r>
                      <a:endParaRPr lang="cs-CZ" sz="1200" dirty="0"/>
                    </a:p>
                  </a:txBody>
                  <a:tcPr/>
                </a:tc>
              </a:tr>
              <a:tr h="771515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listy, hry </a:t>
                      </a:r>
                      <a:r>
                        <a:rPr lang="cs-CZ" dirty="0" err="1" smtClean="0"/>
                        <a:t>miniprojekt</a:t>
                      </a:r>
                      <a:endParaRPr lang="cs-CZ" dirty="0"/>
                    </a:p>
                  </a:txBody>
                  <a:tcPr/>
                </a:tc>
              </a:tr>
              <a:tr h="771515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771515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Hra Kufr: Na kartičkách jsou napsána vyjmenovaná a příbuzná slova.</a:t>
                      </a:r>
                      <a:r>
                        <a:rPr lang="cs-CZ" sz="1200" baseline="0" dirty="0" smtClean="0"/>
                        <a:t> Děti soutěží ve skupinách v jejich slovním popisu. Kdo jich v časovém intervalu stihne víc</a:t>
                      </a:r>
                      <a:r>
                        <a:rPr lang="cs-CZ" sz="1200" baseline="0" smtClean="0"/>
                        <a:t>, vyhrává. </a:t>
                      </a:r>
                      <a:endParaRPr lang="cs-CZ" sz="1200" dirty="0" smtClean="0"/>
                    </a:p>
                    <a:p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1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412776"/>
            <a:ext cx="6719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i="1" dirty="0" smtClean="0"/>
              <a:t>Zopakuj si řadu vyjmenovaných slov  po l , například ve hře HÁZENÁ či </a:t>
            </a:r>
          </a:p>
          <a:p>
            <a:pPr algn="ctr"/>
            <a:r>
              <a:rPr lang="cs-CZ" i="1" dirty="0" smtClean="0"/>
              <a:t>KRUHOVÝ TRÉNINK  a doplň chybějící slova:</a:t>
            </a:r>
            <a:endParaRPr lang="cs-CZ" i="1" dirty="0"/>
          </a:p>
        </p:txBody>
      </p:sp>
      <p:sp>
        <p:nvSpPr>
          <p:cNvPr id="3" name="Vývojový diagram: děrná páska 2"/>
          <p:cNvSpPr/>
          <p:nvPr/>
        </p:nvSpPr>
        <p:spPr>
          <a:xfrm>
            <a:off x="4271999" y="2501450"/>
            <a:ext cx="914400" cy="804672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polykat</a:t>
            </a:r>
            <a:endParaRPr lang="cs-CZ" dirty="0"/>
          </a:p>
        </p:txBody>
      </p:sp>
      <p:sp>
        <p:nvSpPr>
          <p:cNvPr id="4" name="Vývojový diagram: děrná páska 3"/>
          <p:cNvSpPr/>
          <p:nvPr/>
        </p:nvSpPr>
        <p:spPr>
          <a:xfrm>
            <a:off x="1835696" y="2530268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ývojový diagram: děrná páska 4"/>
          <p:cNvSpPr/>
          <p:nvPr/>
        </p:nvSpPr>
        <p:spPr>
          <a:xfrm>
            <a:off x="3059832" y="2530268"/>
            <a:ext cx="914400" cy="804672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</a:t>
            </a:r>
            <a:r>
              <a:rPr lang="cs-CZ" dirty="0" smtClean="0"/>
              <a:t>lýskat se</a:t>
            </a:r>
            <a:endParaRPr lang="cs-CZ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07232" y="2537373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slyšet</a:t>
            </a:r>
            <a:endParaRPr lang="cs-CZ" dirty="0"/>
          </a:p>
        </p:txBody>
      </p:sp>
      <p:sp>
        <p:nvSpPr>
          <p:cNvPr id="8" name="Vývojový diagram: děrná páska 7"/>
          <p:cNvSpPr/>
          <p:nvPr/>
        </p:nvSpPr>
        <p:spPr>
          <a:xfrm>
            <a:off x="5634639" y="2435277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děrná páska 8"/>
          <p:cNvSpPr/>
          <p:nvPr/>
        </p:nvSpPr>
        <p:spPr>
          <a:xfrm>
            <a:off x="1378496" y="3794747"/>
            <a:ext cx="914400" cy="80467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plýtvat</a:t>
            </a:r>
            <a:endParaRPr lang="cs-CZ" dirty="0"/>
          </a:p>
        </p:txBody>
      </p:sp>
      <p:sp>
        <p:nvSpPr>
          <p:cNvPr id="10" name="Vývojový diagram: děrná páska 9"/>
          <p:cNvSpPr/>
          <p:nvPr/>
        </p:nvSpPr>
        <p:spPr>
          <a:xfrm>
            <a:off x="2536032" y="3831158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ývojový diagram: děrná páska 10"/>
          <p:cNvSpPr/>
          <p:nvPr/>
        </p:nvSpPr>
        <p:spPr>
          <a:xfrm>
            <a:off x="3676671" y="3804766"/>
            <a:ext cx="914400" cy="804672"/>
          </a:xfrm>
          <a:prstGeom prst="flowChartPunchedTap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děrná páska 11"/>
          <p:cNvSpPr/>
          <p:nvPr/>
        </p:nvSpPr>
        <p:spPr>
          <a:xfrm>
            <a:off x="4750725" y="3807106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lýtko</a:t>
            </a:r>
            <a:endParaRPr lang="cs-CZ" dirty="0"/>
          </a:p>
        </p:txBody>
      </p:sp>
      <p:sp>
        <p:nvSpPr>
          <p:cNvPr id="13" name="Vývojový diagram: děrná páska 12"/>
          <p:cNvSpPr/>
          <p:nvPr/>
        </p:nvSpPr>
        <p:spPr>
          <a:xfrm>
            <a:off x="6091839" y="3804766"/>
            <a:ext cx="914400" cy="804672"/>
          </a:xfrm>
          <a:prstGeom prst="flowChartPunchedTap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95536" y="2932604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15" name="Vývojový diagram: děrná páska 14"/>
          <p:cNvSpPr/>
          <p:nvPr/>
        </p:nvSpPr>
        <p:spPr>
          <a:xfrm>
            <a:off x="3059832" y="4945233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ývojový diagram: děrná páska 16"/>
          <p:cNvSpPr/>
          <p:nvPr/>
        </p:nvSpPr>
        <p:spPr>
          <a:xfrm>
            <a:off x="6776925" y="4903669"/>
            <a:ext cx="914400" cy="8046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ývojový diagram: děrná páska 18"/>
          <p:cNvSpPr/>
          <p:nvPr/>
        </p:nvSpPr>
        <p:spPr>
          <a:xfrm>
            <a:off x="4932040" y="4921874"/>
            <a:ext cx="914400" cy="804672"/>
          </a:xfrm>
          <a:prstGeom prst="flowChartPunched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pelyněk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124744"/>
            <a:ext cx="4496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i="1" dirty="0" smtClean="0"/>
              <a:t> Najdi ukrytá vyjmenovaná slova po b a l :</a:t>
            </a:r>
            <a:endParaRPr lang="cs-CZ" sz="2000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600" y="2132856"/>
            <a:ext cx="6934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Petr byl i na Sněžce. Mohl by strýček přijet? Smysly šetříme spánkem. </a:t>
            </a:r>
            <a:endParaRPr lang="cs-CZ" dirty="0"/>
          </a:p>
          <a:p>
            <a:r>
              <a:rPr lang="cs-CZ" dirty="0" smtClean="0"/>
              <a:t>Na okně seděly sýkorky. Děti zjistily, že prší. Mařenko, byla jsi už v  Brně?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59632" y="3356992"/>
            <a:ext cx="2078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Vylušti  tato přísloví</a:t>
            </a:r>
            <a:r>
              <a:rPr lang="cs-CZ" b="1" i="1" dirty="0" smtClean="0"/>
              <a:t>:</a:t>
            </a:r>
            <a:endParaRPr lang="cs-CZ" i="1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1789839" y="3933056"/>
            <a:ext cx="52979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LEHCENAB – L,LEHCEPOZB – L.</a:t>
            </a:r>
          </a:p>
          <a:p>
            <a:pPr algn="ctr"/>
            <a:r>
              <a:rPr lang="cs-CZ" dirty="0" smtClean="0"/>
              <a:t>KOVÁŘOVAKOB - LAAŠEVCOVAŽENACHODÍBOSA. </a:t>
            </a:r>
          </a:p>
          <a:p>
            <a:pPr algn="ctr"/>
            <a:r>
              <a:rPr lang="cs-CZ" dirty="0" smtClean="0"/>
              <a:t>SL – ŠELTRÁVURŮST. </a:t>
            </a:r>
          </a:p>
          <a:p>
            <a:pPr algn="ctr"/>
            <a:r>
              <a:rPr lang="cs-CZ" dirty="0" smtClean="0"/>
              <a:t>NENÍVŠECHNOZLATO,COSETŘP - TÍ.</a:t>
            </a:r>
          </a:p>
          <a:p>
            <a:pPr algn="ctr"/>
            <a:r>
              <a:rPr lang="cs-CZ" dirty="0" smtClean="0"/>
              <a:t>PŘIŠELSTROŠKOUDOMLÝNA.</a:t>
            </a:r>
          </a:p>
          <a:p>
            <a:pPr algn="ctr"/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i="1" dirty="0" smtClean="0"/>
              <a:t>Opiš správně.</a:t>
            </a:r>
            <a:r>
              <a:rPr lang="cs-CZ" dirty="0" smtClean="0"/>
              <a:t>  </a:t>
            </a:r>
            <a:r>
              <a:rPr lang="cs-CZ" i="1" dirty="0" smtClean="0"/>
              <a:t>K některému nakresli vtipný obrázek.</a:t>
            </a:r>
            <a:endParaRPr lang="cs-CZ" dirty="0" smtClean="0"/>
          </a:p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Veselý obličej 8"/>
          <p:cNvSpPr/>
          <p:nvPr/>
        </p:nvSpPr>
        <p:spPr>
          <a:xfrm>
            <a:off x="7185992" y="5150086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5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170910"/>
            <a:ext cx="6912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PŘÍBUZNÁ SLOVA / Jejich význam a třídění /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Pl</a:t>
            </a:r>
            <a:r>
              <a:rPr lang="cs-CZ" sz="2400" dirty="0" smtClean="0"/>
              <a:t> - </a:t>
            </a:r>
            <a:r>
              <a:rPr lang="cs-CZ" sz="2400" dirty="0" err="1" smtClean="0"/>
              <a:t>šový</a:t>
            </a:r>
            <a:r>
              <a:rPr lang="cs-CZ" sz="2400" dirty="0" smtClean="0"/>
              <a:t>, ml – </a:t>
            </a:r>
            <a:r>
              <a:rPr lang="cs-CZ" sz="2400" dirty="0" err="1" smtClean="0"/>
              <a:t>nář</a:t>
            </a:r>
            <a:r>
              <a:rPr lang="cs-CZ" sz="2400" dirty="0" smtClean="0"/>
              <a:t>, </a:t>
            </a:r>
            <a:r>
              <a:rPr lang="cs-CZ" sz="2400" dirty="0" err="1" smtClean="0"/>
              <a:t>upl</a:t>
            </a:r>
            <a:r>
              <a:rPr lang="cs-CZ" sz="2400" dirty="0" smtClean="0"/>
              <a:t> – nul, </a:t>
            </a:r>
            <a:r>
              <a:rPr lang="cs-CZ" sz="2400" dirty="0" err="1" smtClean="0"/>
              <a:t>nepol</a:t>
            </a:r>
            <a:r>
              <a:rPr lang="cs-CZ" sz="2400" dirty="0" smtClean="0"/>
              <a:t> – </a:t>
            </a:r>
            <a:r>
              <a:rPr lang="cs-CZ" sz="2400" dirty="0" err="1" smtClean="0"/>
              <a:t>kej</a:t>
            </a:r>
            <a:r>
              <a:rPr lang="cs-CZ" sz="2400" dirty="0" smtClean="0"/>
              <a:t>, l – </a:t>
            </a:r>
            <a:r>
              <a:rPr lang="cs-CZ" sz="2400" dirty="0" err="1" smtClean="0"/>
              <a:t>kožrout</a:t>
            </a:r>
            <a:r>
              <a:rPr lang="cs-CZ" sz="2400" dirty="0" smtClean="0"/>
              <a:t>, </a:t>
            </a:r>
          </a:p>
          <a:p>
            <a:r>
              <a:rPr lang="cs-CZ" sz="2400" dirty="0" err="1" smtClean="0"/>
              <a:t>Pl</a:t>
            </a:r>
            <a:r>
              <a:rPr lang="cs-CZ" sz="2400" dirty="0" smtClean="0"/>
              <a:t> – </a:t>
            </a:r>
            <a:r>
              <a:rPr lang="cs-CZ" sz="2400" dirty="0" err="1" smtClean="0"/>
              <a:t>tvání</a:t>
            </a:r>
            <a:r>
              <a:rPr lang="cs-CZ" sz="2400" dirty="0" smtClean="0"/>
              <a:t>, </a:t>
            </a:r>
            <a:r>
              <a:rPr lang="cs-CZ" sz="2400" dirty="0" err="1" smtClean="0"/>
              <a:t>rozvzl</a:t>
            </a:r>
            <a:r>
              <a:rPr lang="cs-CZ" sz="2400" dirty="0" smtClean="0"/>
              <a:t> – kal se,  </a:t>
            </a:r>
            <a:r>
              <a:rPr lang="cs-CZ" sz="2400" dirty="0" err="1" smtClean="0"/>
              <a:t>bl</a:t>
            </a:r>
            <a:r>
              <a:rPr lang="cs-CZ" sz="2400" dirty="0" smtClean="0"/>
              <a:t> – </a:t>
            </a:r>
            <a:r>
              <a:rPr lang="cs-CZ" sz="2400" dirty="0" err="1" smtClean="0"/>
              <a:t>skavý</a:t>
            </a:r>
            <a:r>
              <a:rPr lang="cs-CZ" sz="2400" dirty="0" smtClean="0"/>
              <a:t>, nesl – </a:t>
            </a:r>
            <a:r>
              <a:rPr lang="cs-CZ" sz="2400" dirty="0" err="1" smtClean="0"/>
              <a:t>šný</a:t>
            </a:r>
            <a:r>
              <a:rPr lang="cs-CZ" sz="2400" dirty="0" smtClean="0"/>
              <a:t>, l – </a:t>
            </a:r>
            <a:r>
              <a:rPr lang="cs-CZ" sz="2400" dirty="0" err="1" smtClean="0"/>
              <a:t>ska</a:t>
            </a:r>
            <a:r>
              <a:rPr lang="cs-CZ" sz="2400" dirty="0" smtClean="0"/>
              <a:t>, l – </a:t>
            </a:r>
            <a:r>
              <a:rPr lang="cs-CZ" sz="2400" dirty="0" err="1" smtClean="0"/>
              <a:t>tkový</a:t>
            </a:r>
            <a:r>
              <a:rPr lang="cs-CZ" sz="2400" dirty="0" smtClean="0"/>
              <a:t>, </a:t>
            </a:r>
            <a:r>
              <a:rPr lang="cs-CZ" sz="2400" dirty="0" err="1" smtClean="0"/>
              <a:t>zal</a:t>
            </a:r>
            <a:r>
              <a:rPr lang="cs-CZ" sz="2400" dirty="0" smtClean="0"/>
              <a:t> – </a:t>
            </a:r>
            <a:r>
              <a:rPr lang="cs-CZ" sz="2400" dirty="0" err="1" smtClean="0"/>
              <a:t>žovat</a:t>
            </a:r>
            <a:r>
              <a:rPr lang="cs-CZ" sz="2400" dirty="0" smtClean="0"/>
              <a:t> si, pel – </a:t>
            </a:r>
            <a:r>
              <a:rPr lang="cs-CZ" sz="2400" dirty="0" err="1" smtClean="0"/>
              <a:t>něk</a:t>
            </a:r>
            <a:endParaRPr lang="cs-CZ" sz="2400" dirty="0" smtClean="0"/>
          </a:p>
          <a:p>
            <a:endParaRPr lang="cs-CZ" sz="1000" i="1" dirty="0" smtClean="0"/>
          </a:p>
          <a:p>
            <a:endParaRPr lang="cs-CZ" sz="1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59751" y="135557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99592" y="3196952"/>
            <a:ext cx="74322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Úkoly :  Přepiš na lístky a roztřiď  podle příbuznosti k jednotlivým </a:t>
            </a:r>
          </a:p>
          <a:p>
            <a:r>
              <a:rPr lang="cs-CZ" dirty="0"/>
              <a:t>v</a:t>
            </a:r>
            <a:r>
              <a:rPr lang="cs-CZ" dirty="0" smtClean="0"/>
              <a:t>yjmenovaným slovům. </a:t>
            </a:r>
          </a:p>
          <a:p>
            <a:r>
              <a:rPr lang="cs-CZ" dirty="0" smtClean="0"/>
              <a:t>Další možnosti : Vyznačte v každém slově jeho stavbu , rozdělte se na skupiny </a:t>
            </a:r>
          </a:p>
          <a:p>
            <a:r>
              <a:rPr lang="cs-CZ" dirty="0" smtClean="0"/>
              <a:t>a rozšiřte kartotéku o další příbuzná slova. S nimi si pak můžete za odměnu </a:t>
            </a:r>
          </a:p>
          <a:p>
            <a:r>
              <a:rPr lang="cs-CZ" dirty="0"/>
              <a:t>z</a:t>
            </a:r>
            <a:r>
              <a:rPr lang="cs-CZ" dirty="0" smtClean="0"/>
              <a:t>ahrát hru </a:t>
            </a:r>
            <a:r>
              <a:rPr lang="cs-CZ" b="1" i="1" dirty="0"/>
              <a:t> </a:t>
            </a:r>
            <a:r>
              <a:rPr lang="cs-CZ" b="1" i="1" dirty="0" smtClean="0"/>
              <a:t>KUFR .</a:t>
            </a:r>
            <a:r>
              <a:rPr lang="cs-CZ" b="1" dirty="0"/>
              <a:t> </a:t>
            </a:r>
            <a:r>
              <a:rPr lang="cs-CZ" i="1" dirty="0" smtClean="0"/>
              <a:t>Odměnu si zasloužíte, když  vymyslíte a napíšete rozvité </a:t>
            </a:r>
          </a:p>
          <a:p>
            <a:r>
              <a:rPr lang="cs-CZ" i="1" dirty="0" smtClean="0"/>
              <a:t>věty s některými příbuznými slovy.</a:t>
            </a:r>
          </a:p>
          <a:p>
            <a:endParaRPr lang="cs-CZ" b="1" dirty="0" smtClean="0"/>
          </a:p>
          <a:p>
            <a:endParaRPr lang="cs-CZ" dirty="0" smtClean="0"/>
          </a:p>
          <a:p>
            <a:r>
              <a:rPr lang="cs-CZ" dirty="0"/>
              <a:t>www.stavlisty.cz/2003/10/k</a:t>
            </a:r>
            <a:r>
              <a:rPr lang="cs-CZ" dirty="0" smtClean="0"/>
              <a:t>…                             www.naturephoto.cz/</a:t>
            </a:r>
            <a:r>
              <a:rPr lang="cs-CZ" dirty="0" err="1" smtClean="0"/>
              <a:t>fotoban</a:t>
            </a:r>
            <a:r>
              <a:rPr lang="cs-CZ" dirty="0"/>
              <a:t>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776" y="332656"/>
            <a:ext cx="12192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8" y="332656"/>
            <a:ext cx="12192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179" y="4617885"/>
            <a:ext cx="80962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3259751" y="6147485"/>
            <a:ext cx="3195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www.zupu.cz/</a:t>
            </a:r>
            <a:r>
              <a:rPr lang="cs-CZ" dirty="0" err="1">
                <a:solidFill>
                  <a:prstClr val="black"/>
                </a:solidFill>
              </a:rPr>
              <a:t>index.php?pid</a:t>
            </a:r>
            <a:r>
              <a:rPr lang="cs-CZ" dirty="0">
                <a:solidFill>
                  <a:prstClr val="black"/>
                </a:solidFill>
              </a:rPr>
              <a:t>=…</a:t>
            </a:r>
          </a:p>
        </p:txBody>
      </p:sp>
    </p:spTree>
    <p:extLst>
      <p:ext uri="{BB962C8B-B14F-4D97-AF65-F5344CB8AC3E}">
        <p14:creationId xmlns:p14="http://schemas.microsoft.com/office/powerpoint/2010/main" val="30767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1124744"/>
            <a:ext cx="747877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Hra </a:t>
            </a:r>
            <a:r>
              <a:rPr lang="cs-CZ" sz="2000" u="sng" dirty="0" smtClean="0"/>
              <a:t>Na přírodovědce a zeměpisce: </a:t>
            </a:r>
            <a:endParaRPr lang="cs-CZ" sz="2000" i="1" u="sng" dirty="0" smtClean="0"/>
          </a:p>
          <a:p>
            <a:r>
              <a:rPr lang="cs-CZ" sz="2000" i="1" dirty="0" smtClean="0"/>
              <a:t>Rozdělte si mezi sebou přírodniny a zeměpisné názvy z vyjmenovaných </a:t>
            </a:r>
          </a:p>
          <a:p>
            <a:r>
              <a:rPr lang="cs-CZ" sz="2000" i="1" dirty="0"/>
              <a:t>s</a:t>
            </a:r>
            <a:r>
              <a:rPr lang="cs-CZ" sz="2000" i="1" dirty="0" smtClean="0"/>
              <a:t>lov po b a l  / využijte mapu / , hledejte na internetu informace a </a:t>
            </a:r>
          </a:p>
          <a:p>
            <a:r>
              <a:rPr lang="cs-CZ" sz="2000" i="1" dirty="0"/>
              <a:t>o</a:t>
            </a:r>
            <a:r>
              <a:rPr lang="cs-CZ" sz="2000" i="1" dirty="0" smtClean="0"/>
              <a:t>brázky a zpracujte jako </a:t>
            </a:r>
            <a:r>
              <a:rPr lang="cs-CZ" sz="2000" i="1" dirty="0" err="1" smtClean="0"/>
              <a:t>miniprojekt</a:t>
            </a:r>
            <a:r>
              <a:rPr lang="cs-CZ" sz="2000" i="1" dirty="0" smtClean="0"/>
              <a:t>.</a:t>
            </a:r>
          </a:p>
          <a:p>
            <a:r>
              <a:rPr lang="cs-CZ" sz="2000" i="1" dirty="0" smtClean="0"/>
              <a:t>Neměly by zde chybět následující údaje:</a:t>
            </a:r>
          </a:p>
          <a:p>
            <a:r>
              <a:rPr lang="cs-CZ" sz="2000" b="1" i="1" u="sng" dirty="0" smtClean="0"/>
              <a:t>Přírodniny</a:t>
            </a:r>
          </a:p>
          <a:p>
            <a:r>
              <a:rPr lang="cs-CZ" sz="2000" dirty="0" smtClean="0"/>
              <a:t>Celý název   -   Kde roste /žije/   -  Čím se živí  -   Zajímavost</a:t>
            </a:r>
          </a:p>
          <a:p>
            <a:endParaRPr lang="cs-CZ" sz="2000" dirty="0"/>
          </a:p>
          <a:p>
            <a:r>
              <a:rPr lang="cs-CZ" sz="2000" b="1" u="sng" dirty="0" smtClean="0"/>
              <a:t>Místa na mapě</a:t>
            </a:r>
            <a:endParaRPr lang="cs-CZ" sz="2000" dirty="0" smtClean="0"/>
          </a:p>
          <a:p>
            <a:r>
              <a:rPr lang="cs-CZ" sz="2000" dirty="0" smtClean="0"/>
              <a:t>V které části Čech se nachází   -  Co bys tam rád navštívil / památka, 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řírodní zajímavost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72998"/>
            <a:ext cx="12192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187625" y="4725144"/>
            <a:ext cx="5085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b="1" dirty="0" smtClean="0"/>
              <a:t>Hádanka</a:t>
            </a:r>
            <a:r>
              <a:rPr lang="cs-CZ" dirty="0" smtClean="0"/>
              <a:t> </a:t>
            </a:r>
            <a:r>
              <a:rPr lang="cs-CZ" b="1" dirty="0" smtClean="0"/>
              <a:t>na závěr: </a:t>
            </a:r>
            <a:r>
              <a:rPr lang="cs-CZ" b="1" i="1" dirty="0" smtClean="0"/>
              <a:t> </a:t>
            </a:r>
          </a:p>
          <a:p>
            <a:r>
              <a:rPr lang="cs-CZ" i="1" dirty="0" smtClean="0"/>
              <a:t>Jak se jmenuje tato známá lokalita  našeho </a:t>
            </a:r>
          </a:p>
          <a:p>
            <a:r>
              <a:rPr lang="cs-CZ" i="1" dirty="0"/>
              <a:t>r</a:t>
            </a:r>
            <a:r>
              <a:rPr lang="cs-CZ" i="1" smtClean="0"/>
              <a:t>egionu</a:t>
            </a:r>
            <a:r>
              <a:rPr lang="cs-CZ" i="1" dirty="0" smtClean="0"/>
              <a:t>? Nachází se na jih od Mladoňovic.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31640" y="6093296"/>
            <a:ext cx="1499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www.adam.cz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1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515</Words>
  <Application>Microsoft Office PowerPoint</Application>
  <PresentationFormat>Předvádění na obrazovce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VYJMENOVANÁ SLOVA PO L – opakování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L – opakování Autor: Mgr. Ivana Tesařová</dc:title>
  <dc:creator>user01</dc:creator>
  <cp:lastModifiedBy>user01</cp:lastModifiedBy>
  <cp:revision>20</cp:revision>
  <cp:lastPrinted>2012-05-17T11:43:32Z</cp:lastPrinted>
  <dcterms:created xsi:type="dcterms:W3CDTF">2011-07-22T09:06:31Z</dcterms:created>
  <dcterms:modified xsi:type="dcterms:W3CDTF">2012-05-17T11:43:58Z</dcterms:modified>
</cp:coreProperties>
</file>