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estpage.cz/gif/gif19.html" TargetMode="External"/><Relationship Id="rId2" Type="http://schemas.openxmlformats.org/officeDocument/2006/relationships/hyperlink" Target="http://office.lasakovi.com/power-point/zaklady/prezentace-krok-za-krokem-powerpoint-201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Tvorba prezentace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62" y="3338988"/>
            <a:ext cx="2299692" cy="17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55776" y="2852936"/>
            <a:ext cx="481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Vypracovala : Jana Šimková,  ZŠ a MŠ Mladoňovice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4678426"/>
            <a:ext cx="5436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také k upoutání pozornosti</a:t>
            </a:r>
          </a:p>
          <a:p>
            <a:r>
              <a:rPr lang="cs-CZ" dirty="0" smtClean="0"/>
              <a:t>animace se používají u jednotlivých objektů na snímku</a:t>
            </a:r>
          </a:p>
          <a:p>
            <a:r>
              <a:rPr lang="cs-CZ" dirty="0" smtClean="0"/>
              <a:t>Postup: - nejdříve objekt vybereme</a:t>
            </a:r>
          </a:p>
          <a:p>
            <a:pPr marL="82296" indent="0">
              <a:buNone/>
            </a:pPr>
            <a:r>
              <a:rPr lang="cs-CZ" dirty="0"/>
              <a:t>	</a:t>
            </a:r>
            <a:r>
              <a:rPr lang="cs-CZ" dirty="0" smtClean="0"/>
              <a:t>	- zvolíme vhodnou animaci</a:t>
            </a:r>
          </a:p>
          <a:p>
            <a:pPr marL="82296" indent="0">
              <a:buNone/>
            </a:pPr>
            <a:r>
              <a:rPr lang="cs-CZ" dirty="0"/>
              <a:t>	</a:t>
            </a:r>
            <a:r>
              <a:rPr lang="cs-CZ" dirty="0" smtClean="0"/>
              <a:t>	- zvolíme začátek animace a               </a:t>
            </a:r>
          </a:p>
          <a:p>
            <a:pPr marL="82296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dobu trvání….</a:t>
            </a:r>
          </a:p>
          <a:p>
            <a:endParaRPr lang="cs-CZ" dirty="0"/>
          </a:p>
        </p:txBody>
      </p:sp>
      <p:pic>
        <p:nvPicPr>
          <p:cNvPr id="4" name="Obrázek 3" descr="Prezentace1 [režim kompatibility] - Microsoft PowerPoi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2808312" cy="19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se snímky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Snímky si můžeme prohlédnout na liště vlevo</a:t>
            </a:r>
          </a:p>
          <a:p>
            <a:r>
              <a:rPr lang="cs-CZ" dirty="0" smtClean="0"/>
              <a:t>Jsou seřazeny pod sebe v pořadí v jakém jsme je vytvářeli</a:t>
            </a:r>
          </a:p>
          <a:p>
            <a:r>
              <a:rPr lang="cs-CZ" dirty="0" smtClean="0"/>
              <a:t>Na této liště lze snímky libovolně přesouvat pomocí tažení za snímek</a:t>
            </a:r>
          </a:p>
          <a:p>
            <a:r>
              <a:rPr lang="cs-CZ" dirty="0" smtClean="0"/>
              <a:t>Kliknutím pravým tlačítkem myši na snímek v liště získáme nabídku dalších úprav (např. můžeme snímek vymazat…)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1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Spouštění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2304256"/>
          </a:xfrm>
        </p:spPr>
        <p:txBody>
          <a:bodyPr/>
          <a:lstStyle/>
          <a:p>
            <a:r>
              <a:rPr lang="cs-CZ" b="1" dirty="0"/>
              <a:t>Klávesou F5</a:t>
            </a:r>
          </a:p>
          <a:p>
            <a:r>
              <a:rPr lang="cs-CZ" dirty="0" smtClean="0"/>
              <a:t>Na kartě </a:t>
            </a:r>
            <a:r>
              <a:rPr lang="cs-CZ" b="1" dirty="0" smtClean="0"/>
              <a:t>Prezentace</a:t>
            </a:r>
            <a:r>
              <a:rPr lang="cs-CZ" dirty="0" smtClean="0"/>
              <a:t> zvolíme </a:t>
            </a:r>
            <a:r>
              <a:rPr lang="cs-CZ" b="1" dirty="0" smtClean="0"/>
              <a:t>Od začátku </a:t>
            </a:r>
            <a:r>
              <a:rPr lang="cs-CZ" dirty="0" smtClean="0"/>
              <a:t>(je zde mnoho dalších způsobů spuštění)</a:t>
            </a:r>
          </a:p>
          <a:p>
            <a:endParaRPr lang="cs-CZ" b="1" dirty="0"/>
          </a:p>
        </p:txBody>
      </p:sp>
      <p:pic>
        <p:nvPicPr>
          <p:cNvPr id="4" name="Obrázek 3" descr="Prezentace1 [režim kompatibility]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471" r="81" b="79988"/>
          <a:stretch/>
        </p:blipFill>
        <p:spPr>
          <a:xfrm>
            <a:off x="1475656" y="4610158"/>
            <a:ext cx="7560840" cy="1078825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>
            <a:off x="1619672" y="3068960"/>
            <a:ext cx="244827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607641" y="60212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Teprve po spuštění prezentace  nám budou fungovat přechody a animace!!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6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kartě soubor volíme Uložit jako – napíšeme jméno prezentace a zvolíme, kam se má prezentace uložit</a:t>
            </a:r>
            <a:endParaRPr lang="cs-CZ" dirty="0"/>
          </a:p>
        </p:txBody>
      </p:sp>
      <p:pic>
        <p:nvPicPr>
          <p:cNvPr id="4" name="Obrázek 3" descr="Prezentace1 [režim kompatibility] - Microsoft PowerPoi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31233"/>
            <a:ext cx="4093943" cy="290822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38972"/>
            <a:ext cx="3816424" cy="290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2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3928480" cy="48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Prezentaci můžeme vytisknout – karta Soubor – Tisk</a:t>
            </a:r>
          </a:p>
          <a:p>
            <a:r>
              <a:rPr lang="cs-CZ" dirty="0" smtClean="0"/>
              <a:t>V příkazu </a:t>
            </a:r>
            <a:r>
              <a:rPr lang="cs-CZ" b="1" dirty="0" smtClean="0"/>
              <a:t>Snímky na celou stránku </a:t>
            </a:r>
            <a:r>
              <a:rPr lang="cs-CZ" dirty="0" smtClean="0"/>
              <a:t>lze zvolit, jak prezentaci vytiskneme</a:t>
            </a:r>
          </a:p>
          <a:p>
            <a:r>
              <a:rPr lang="cs-CZ" dirty="0" smtClean="0"/>
              <a:t>Příkaz </a:t>
            </a:r>
            <a:r>
              <a:rPr lang="cs-CZ" b="1" dirty="0" smtClean="0"/>
              <a:t>Stupně šedé </a:t>
            </a:r>
            <a:r>
              <a:rPr lang="cs-CZ" dirty="0" smtClean="0"/>
              <a:t>pomůže s volbou barevnosti tisku</a:t>
            </a:r>
            <a:endParaRPr lang="cs-CZ" dirty="0"/>
          </a:p>
        </p:txBody>
      </p:sp>
      <p:pic>
        <p:nvPicPr>
          <p:cNvPr id="4" name="Obrázek 3" descr="Prezentace1 [režim kompatibility]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8"/>
          <a:stretch/>
        </p:blipFill>
        <p:spPr>
          <a:xfrm>
            <a:off x="5508438" y="692696"/>
            <a:ext cx="3635562" cy="576064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860032" y="3573016"/>
            <a:ext cx="180020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220072" y="4725144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Zvolte si osobnost, o které chcete vytvořit prezentaci (může to být herec, zpěvák, politik, osobnost z historie, nebo z vašeho okolí, můžeš to být i ty)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Vytvořte o této osobnosti prezentaci nejméně o 4 snímcích</a:t>
            </a:r>
          </a:p>
          <a:p>
            <a:r>
              <a:rPr lang="cs-CZ" dirty="0">
                <a:solidFill>
                  <a:srgbClr val="0070C0"/>
                </a:solidFill>
              </a:rPr>
              <a:t>N</a:t>
            </a:r>
            <a:r>
              <a:rPr lang="cs-CZ" dirty="0" smtClean="0">
                <a:solidFill>
                  <a:srgbClr val="0070C0"/>
                </a:solidFill>
              </a:rPr>
              <a:t>apište, co o ní víte, vložte fotky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Vložte animace, přechody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Uspořádejte vystoupení s vaší prezentací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Použité materiály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http://office.lasakovi.com/power-point/zaklady/prezentace-krok-za-krokem-powerpoint-2010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bestpage.cz/gif/gif19.html</a:t>
            </a:r>
            <a:endParaRPr lang="cs-CZ" dirty="0" smtClean="0"/>
          </a:p>
          <a:p>
            <a:r>
              <a:rPr lang="cs-CZ" dirty="0" smtClean="0"/>
              <a:t>Vlastní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2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355745"/>
              </p:ext>
            </p:extLst>
          </p:nvPr>
        </p:nvGraphicFramePr>
        <p:xfrm>
          <a:off x="2123440" y="2378138"/>
          <a:ext cx="6122670" cy="2889250"/>
        </p:xfrm>
        <a:graphic>
          <a:graphicData uri="http://schemas.openxmlformats.org/drawingml/2006/table">
            <a:tbl>
              <a:tblPr firstRow="1" firstCol="1" bandRow="1"/>
              <a:tblGrid>
                <a:gridCol w="1949229"/>
                <a:gridCol w="4173441"/>
              </a:tblGrid>
              <a:tr h="459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Anotace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Materiál je určen pro začátečníky práce s </a:t>
                      </a:r>
                      <a:r>
                        <a:rPr lang="cs-CZ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r>
                        <a:rPr lang="cs-CZ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Pointem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Jana Šimková, ZŠ a MŠ Mladoňovice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Očekávaný výstup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000"/>
                        <a:buFont typeface="Times New Roman"/>
                        <a:buChar char="-"/>
                      </a:pPr>
                      <a:r>
                        <a:rPr lang="cs-CZ" sz="1400" dirty="0" smtClean="0">
                          <a:effectLst/>
                          <a:latin typeface="Times New Roman"/>
                          <a:ea typeface="Times New Roman"/>
                        </a:rPr>
                        <a:t>pracuje s textem a obrázkem 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Druh učebního materiálu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Pracovní</a:t>
                      </a: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návod</a:t>
                      </a:r>
                      <a:endParaRPr lang="cs-CZ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Cílová skupina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žáci 4. ročníku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Datum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19. 2. 2013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Metodický postup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Postup a úkoly jsou uvedeny přímo v materiálu.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11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Úvodní informace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84482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 Prezentace – dílo, které má o něčem informovat </a:t>
            </a:r>
            <a:r>
              <a:rPr lang="cs-CZ" dirty="0"/>
              <a:t>(</a:t>
            </a:r>
            <a:r>
              <a:rPr lang="cs-CZ" dirty="0" smtClean="0"/>
              <a:t>například o tvém oblíbeném herci, o různých tématech ve škole …)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Vytváří se pomocí programu PowerPoint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Vytvořená prezentace se skládá  ze SNÍMKŮ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r="13573" b="6443"/>
          <a:stretch/>
        </p:blipFill>
        <p:spPr>
          <a:xfrm>
            <a:off x="6948264" y="4437112"/>
            <a:ext cx="1728192" cy="19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Spouštění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543" y="1340768"/>
            <a:ext cx="8229600" cy="161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1) ikonou </a:t>
            </a:r>
          </a:p>
          <a:p>
            <a:pPr marL="0" indent="0">
              <a:buNone/>
            </a:pPr>
            <a:r>
              <a:rPr lang="cs-CZ" sz="2800" dirty="0" smtClean="0"/>
              <a:t>2)</a:t>
            </a:r>
            <a:r>
              <a:rPr lang="en-US" sz="2800" dirty="0" smtClean="0"/>
              <a:t> Start - </a:t>
            </a:r>
            <a:r>
              <a:rPr lang="en-US" sz="2800" dirty="0" err="1" smtClean="0"/>
              <a:t>Všechny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programy</a:t>
            </a:r>
            <a:r>
              <a:rPr lang="en-US" sz="2800" dirty="0" smtClean="0"/>
              <a:t> - Microsoft Office - PowerPoint </a:t>
            </a:r>
            <a:r>
              <a:rPr lang="cs-CZ" sz="2800" dirty="0" smtClean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47" y="2636912"/>
            <a:ext cx="4608512" cy="369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39330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spuštění programu se  objeví prázdná prezentace s prvním – úvodním snímkem. 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644378" y="449453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7544" y="551723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Vyplníme nadpis  a  jméno autora prezentace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555776" y="4533220"/>
            <a:ext cx="2376264" cy="1128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1907704" y="5133385"/>
            <a:ext cx="3168352" cy="845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1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Vkládání nových snímků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79609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45376" y="1979609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kartě </a:t>
            </a:r>
            <a:r>
              <a:rPr lang="cs-CZ" b="1" i="1" dirty="0"/>
              <a:t>Domů</a:t>
            </a:r>
            <a:r>
              <a:rPr lang="cs-CZ" dirty="0"/>
              <a:t> kliknete na </a:t>
            </a:r>
            <a:r>
              <a:rPr lang="cs-CZ" b="1" i="1" dirty="0"/>
              <a:t>Nový snímek</a:t>
            </a:r>
            <a:r>
              <a:rPr lang="cs-CZ" dirty="0"/>
              <a:t> a vyberete, který typ z předpřipravených motivů se vám bude hodit nejvíce. 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2843808" y="2561573"/>
            <a:ext cx="1728192" cy="291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PowerPointu lze upravovat text stejným způsobem jako ve Wordu – na kartě </a:t>
            </a:r>
            <a:r>
              <a:rPr lang="cs-CZ" b="1" dirty="0" smtClean="0"/>
              <a:t>Domů</a:t>
            </a:r>
          </a:p>
          <a:p>
            <a:r>
              <a:rPr lang="cs-CZ" b="1" dirty="0" smtClean="0"/>
              <a:t>Můžeme měnit -</a:t>
            </a:r>
            <a:r>
              <a:rPr lang="cs-CZ" dirty="0" smtClean="0"/>
              <a:t> velikost písma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</a:t>
            </a:r>
            <a:r>
              <a:rPr lang="cs-CZ" dirty="0" smtClean="0"/>
              <a:t>- typ písma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 barvu písma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 zarovnání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 odrážky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4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Vkládání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cs-CZ" dirty="0" smtClean="0"/>
              <a:t>Vkládáme – text, obrázky, kliparty tabulky, grafy, textové pole</a:t>
            </a:r>
          </a:p>
          <a:p>
            <a:pPr marL="0" indent="0">
              <a:buNone/>
            </a:pPr>
            <a:r>
              <a:rPr lang="cs-CZ" dirty="0" smtClean="0"/>
              <a:t> – přes kartu </a:t>
            </a:r>
            <a:r>
              <a:rPr lang="cs-CZ" b="1" dirty="0" smtClean="0"/>
              <a:t>Vložení </a:t>
            </a:r>
            <a:r>
              <a:rPr lang="cs-CZ" dirty="0" smtClean="0"/>
              <a:t>(stejně jako u Wordu)</a:t>
            </a:r>
          </a:p>
          <a:p>
            <a:pPr marL="0" indent="0">
              <a:buNone/>
            </a:pPr>
            <a:r>
              <a:rPr lang="cs-CZ" dirty="0" smtClean="0"/>
              <a:t>- pomocí ikon uprostřed některých snímků (ale to musí být obrázek ve složce Obrázky)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2124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1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Na této kartě měníme vzhled stránky, pozadí a motiv</a:t>
            </a:r>
          </a:p>
          <a:p>
            <a:r>
              <a:rPr lang="cs-CZ" sz="2800" dirty="0" smtClean="0"/>
              <a:t>Motiv vybíráme z připraveného souboru</a:t>
            </a:r>
          </a:p>
          <a:p>
            <a:r>
              <a:rPr lang="cs-CZ" sz="2800" dirty="0" smtClean="0"/>
              <a:t>Potom můžeme změnit barvu, písmo, styly pozadí nebo přidat efekty</a:t>
            </a: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1613"/>
            <a:ext cx="7741368" cy="15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13248"/>
          </a:xfrm>
        </p:spPr>
        <p:txBody>
          <a:bodyPr/>
          <a:lstStyle/>
          <a:p>
            <a:r>
              <a:rPr lang="cs-CZ" dirty="0" smtClean="0"/>
              <a:t>Slouží k upoutání pozornosti čtenáře</a:t>
            </a:r>
          </a:p>
          <a:p>
            <a:r>
              <a:rPr lang="cs-CZ" dirty="0" smtClean="0"/>
              <a:t>Na této kartě programujeme přechody snímků</a:t>
            </a:r>
          </a:p>
          <a:p>
            <a:r>
              <a:rPr lang="cs-CZ" dirty="0" smtClean="0"/>
              <a:t>Volíme z připraveného souboru </a:t>
            </a:r>
            <a:endParaRPr lang="cs-CZ" dirty="0"/>
          </a:p>
        </p:txBody>
      </p:sp>
      <p:pic>
        <p:nvPicPr>
          <p:cNvPr id="4" name="Obrázek 3" descr="Prezentace1 [režim kompatibility]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34"/>
          <a:stretch/>
        </p:blipFill>
        <p:spPr>
          <a:xfrm>
            <a:off x="1115616" y="4365104"/>
            <a:ext cx="7735730" cy="1152128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3491880" y="3429000"/>
            <a:ext cx="367240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149309" y="5983535"/>
            <a:ext cx="766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Můžeme dodat také zvuky a měnit dobu přechodu.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994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503</Words>
  <Application>Microsoft Office PowerPoint</Application>
  <PresentationFormat>Předvádění na obrazovce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Slunovrat</vt:lpstr>
      <vt:lpstr>Tvorba prezentace</vt:lpstr>
      <vt:lpstr>Prezentace aplikace PowerPoint</vt:lpstr>
      <vt:lpstr>Úvodní informace</vt:lpstr>
      <vt:lpstr>Spouštění</vt:lpstr>
      <vt:lpstr>Vkládání nových snímků</vt:lpstr>
      <vt:lpstr>Úprava textu</vt:lpstr>
      <vt:lpstr>Vkládání</vt:lpstr>
      <vt:lpstr>Návrh snímku</vt:lpstr>
      <vt:lpstr>Přechody</vt:lpstr>
      <vt:lpstr>Animace</vt:lpstr>
      <vt:lpstr>Práce se snímky</vt:lpstr>
      <vt:lpstr>Spouštění prezentace</vt:lpstr>
      <vt:lpstr>Ukládání</vt:lpstr>
      <vt:lpstr>Tisk</vt:lpstr>
      <vt:lpstr>Úkol</vt:lpstr>
      <vt:lpstr>Použité materiály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prezentace</dc:title>
  <dc:creator>simkova</dc:creator>
  <cp:lastModifiedBy>simkova</cp:lastModifiedBy>
  <cp:revision>16</cp:revision>
  <dcterms:created xsi:type="dcterms:W3CDTF">2013-02-18T10:49:29Z</dcterms:created>
  <dcterms:modified xsi:type="dcterms:W3CDTF">2013-06-13T13:06:41Z</dcterms:modified>
</cp:coreProperties>
</file>