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 Jakubem </a:t>
            </a:r>
            <a:r>
              <a:rPr lang="cs-CZ" dirty="0" err="1" smtClean="0"/>
              <a:t>Krčínem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Autor: Ivana Tesařová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73" y="4072070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9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0694"/>
              </p:ext>
            </p:extLst>
          </p:nvPr>
        </p:nvGraphicFramePr>
        <p:xfrm>
          <a:off x="251520" y="49118"/>
          <a:ext cx="8784976" cy="6764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8717"/>
                <a:gridCol w="4496259"/>
              </a:tblGrid>
              <a:tr h="1560814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Obsahuje pracovní listy</a:t>
                      </a:r>
                      <a:r>
                        <a:rPr lang="cs-CZ" baseline="0" dirty="0" smtClean="0"/>
                        <a:t> a návrhy činností k procvičení dané zeměpisné oblasti plus historii rybnikářství v jižních Čechách. Využívá mezipředmětové vztahy s češtinou.</a:t>
                      </a:r>
                      <a:endParaRPr lang="cs-CZ" dirty="0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Vyhledá typické regionální zvláštnosti dané oblasti, zprostředkuje</a:t>
                      </a:r>
                      <a:r>
                        <a:rPr lang="cs-CZ" baseline="0" dirty="0" smtClean="0"/>
                        <a:t> ostatním zkušenosti, srovnává a hodnotí na vybraných ukázkách způsob života a práce předků. </a:t>
                      </a:r>
                      <a:endParaRPr lang="cs-CZ" dirty="0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226240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29. 5.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http://www.hradecko.cz/encyklopedie/objekty1.phtml?id=113890</a:t>
            </a:r>
          </a:p>
        </p:txBody>
      </p:sp>
      <p:pic>
        <p:nvPicPr>
          <p:cNvPr id="1026" name="Picture 2" descr="www.hradec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936"/>
            <a:ext cx="3238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27984" y="1162767"/>
            <a:ext cx="243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u="sng" dirty="0" smtClean="0"/>
              <a:t>JIŽNÍ ČECHY</a:t>
            </a:r>
            <a:endParaRPr lang="cs-CZ" sz="3600" b="1" i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2996952"/>
            <a:ext cx="14439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POLOHA </a:t>
            </a:r>
          </a:p>
          <a:p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POVRCH</a:t>
            </a:r>
          </a:p>
          <a:p>
            <a:r>
              <a:rPr lang="cs-CZ" sz="2400" b="1" dirty="0" smtClean="0"/>
              <a:t>  </a:t>
            </a:r>
          </a:p>
          <a:p>
            <a:r>
              <a:rPr lang="cs-CZ" sz="2400" b="1" dirty="0" smtClean="0"/>
              <a:t>VODSTVO</a:t>
            </a:r>
          </a:p>
          <a:p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POVĚSTI</a:t>
            </a: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2910988" y="2679596"/>
            <a:ext cx="5472608" cy="33123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 krajině jižních Čech byla v minulosti vodní síť </a:t>
            </a:r>
          </a:p>
          <a:p>
            <a:pPr algn="ctr"/>
            <a:endParaRPr lang="cs-CZ" sz="2000" dirty="0">
              <a:solidFill>
                <a:schemeClr val="bg1"/>
              </a:solidFill>
            </a:endParaRPr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doplněna vybudováním soustavy rybníků. Mírně</a:t>
            </a:r>
          </a:p>
          <a:p>
            <a:pPr algn="ctr"/>
            <a:endParaRPr lang="cs-CZ" sz="2000" dirty="0">
              <a:solidFill>
                <a:schemeClr val="bg1"/>
              </a:solidFill>
            </a:endParaRPr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 zvlněná krajina se zvyšuje při státních hranicích. Je</a:t>
            </a:r>
          </a:p>
          <a:p>
            <a:pPr algn="ctr"/>
            <a:endParaRPr lang="cs-CZ" sz="2000" dirty="0">
              <a:solidFill>
                <a:schemeClr val="bg1"/>
              </a:solidFill>
            </a:endParaRPr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to kraj husitů, rodiště Jana Žižky a mistra </a:t>
            </a:r>
          </a:p>
          <a:p>
            <a:pPr algn="ctr"/>
            <a:endParaRPr lang="cs-CZ" sz="2000" dirty="0" smtClean="0">
              <a:solidFill>
                <a:schemeClr val="bg1"/>
              </a:solidFill>
            </a:endParaRPr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Jana Husa. 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764704"/>
            <a:ext cx="767767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POLOHA</a:t>
            </a:r>
            <a:r>
              <a:rPr lang="cs-CZ" sz="2400" dirty="0" smtClean="0"/>
              <a:t> : Ukažte na mapě České republiky a do sešitu </a:t>
            </a:r>
          </a:p>
          <a:p>
            <a:r>
              <a:rPr lang="cs-CZ" sz="2400" dirty="0" smtClean="0"/>
              <a:t>vyznačte s využitím plastikové mapky.</a:t>
            </a:r>
            <a:endParaRPr lang="cs-CZ" sz="2400" b="1" i="1" u="sng" dirty="0" smtClean="0"/>
          </a:p>
          <a:p>
            <a:r>
              <a:rPr lang="cs-CZ" sz="2400" b="1" i="1" u="sng" dirty="0" smtClean="0"/>
              <a:t>POVRCH</a:t>
            </a:r>
            <a:r>
              <a:rPr lang="cs-CZ" sz="2400" b="1" i="1" dirty="0" smtClean="0"/>
              <a:t> : </a:t>
            </a:r>
            <a:r>
              <a:rPr lang="cs-CZ" sz="2400" dirty="0" smtClean="0"/>
              <a:t>/ doplň / :  Šumava s nejvyšší horou ………………….</a:t>
            </a:r>
          </a:p>
          <a:p>
            <a:r>
              <a:rPr lang="cs-CZ" sz="2400" dirty="0" smtClean="0"/>
              <a:t>a</a:t>
            </a:r>
            <a:r>
              <a:rPr lang="cs-CZ" sz="2400" dirty="0"/>
              <a:t> </a:t>
            </a:r>
            <a:r>
              <a:rPr lang="cs-CZ" sz="2400" dirty="0" smtClean="0"/>
              <a:t>ukázkou původní přírody ………………………………………………. . </a:t>
            </a:r>
          </a:p>
          <a:p>
            <a:r>
              <a:rPr lang="cs-CZ" sz="2400" b="1" i="1" u="sng" dirty="0" smtClean="0"/>
              <a:t>VODSTVO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Řeky: …………………………………………………………………………………</a:t>
            </a:r>
          </a:p>
          <a:p>
            <a:r>
              <a:rPr lang="cs-CZ" sz="2400" dirty="0" smtClean="0"/>
              <a:t>Jezera: ………………………………………………………………………………</a:t>
            </a:r>
          </a:p>
          <a:p>
            <a:r>
              <a:rPr lang="cs-CZ" sz="2400" dirty="0" smtClean="0"/>
              <a:t>Přehrady: …………………………………………………………………………..</a:t>
            </a:r>
          </a:p>
          <a:p>
            <a:r>
              <a:rPr lang="cs-CZ" sz="2400" dirty="0" smtClean="0"/>
              <a:t>Rybníky: …………………………………………………………………………….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i="1" dirty="0" smtClean="0"/>
              <a:t>Který rybník je největší /rozlohou/ a který je nejhlubší?</a:t>
            </a:r>
          </a:p>
          <a:p>
            <a:r>
              <a:rPr lang="cs-CZ" sz="2400" i="1" dirty="0" smtClean="0"/>
              <a:t>Udej parametry. Jaký je rozdíl mezi rybníkem a jezerem?</a:t>
            </a:r>
          </a:p>
          <a:p>
            <a:endParaRPr lang="cs-CZ" sz="2400" i="1" dirty="0" smtClean="0"/>
          </a:p>
        </p:txBody>
      </p:sp>
      <p:sp>
        <p:nvSpPr>
          <p:cNvPr id="3" name="Čtyřcípá hvězda 2"/>
          <p:cNvSpPr/>
          <p:nvPr/>
        </p:nvSpPr>
        <p:spPr>
          <a:xfrm>
            <a:off x="4281231" y="428835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908720"/>
            <a:ext cx="328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HISTORIE RYBNÍKÁŘSTVÍ</a:t>
            </a:r>
            <a:endParaRPr lang="cs-CZ" sz="2400" b="1" i="1" u="sng" dirty="0"/>
          </a:p>
        </p:txBody>
      </p:sp>
      <p:pic>
        <p:nvPicPr>
          <p:cNvPr id="2050" name="Picture 2" descr="http://www.trebonsko.cz/images/1730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75" y="3140968"/>
            <a:ext cx="2664296" cy="11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858393" y="6474542"/>
            <a:ext cx="427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http://www.trebonsko.cz/images/1730t.jpg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700808"/>
            <a:ext cx="8532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Dlouhá historie rybníků na Třeboňsku sahá až do doby Karla IV. , kdy zde byly </a:t>
            </a:r>
          </a:p>
          <a:p>
            <a:r>
              <a:rPr lang="cs-CZ" b="1" i="1" dirty="0" smtClean="0"/>
              <a:t>zakládány první rybníky. Největšího rozkvětu dosáhlo rybníkářství  za vlády Rožmberků.</a:t>
            </a:r>
          </a:p>
          <a:p>
            <a:r>
              <a:rPr lang="cs-CZ" b="1" i="1" dirty="0" smtClean="0"/>
              <a:t>Velkou zásluhu na tom měli stavitelé rybníků ŠTĚPÁNEK NETOLICKÝ A JAKUB KRČÍN Z </a:t>
            </a:r>
          </a:p>
          <a:p>
            <a:r>
              <a:rPr lang="cs-CZ" b="1" i="1" dirty="0" smtClean="0"/>
              <a:t>JELČAN.  </a:t>
            </a:r>
            <a:endParaRPr lang="cs-CZ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5628" y="4245735"/>
            <a:ext cx="8203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b="1" i="1" dirty="0" smtClean="0"/>
          </a:p>
          <a:p>
            <a:r>
              <a:rPr lang="cs-CZ" sz="2000" b="1" i="1" dirty="0" smtClean="0"/>
              <a:t>Existuje o tom celá řada pověstí, například Jakub </a:t>
            </a:r>
            <a:r>
              <a:rPr lang="cs-CZ" sz="2000" b="1" i="1" dirty="0" err="1" smtClean="0"/>
              <a:t>Krčín</a:t>
            </a:r>
            <a:r>
              <a:rPr lang="cs-CZ" sz="2000" b="1" i="1" dirty="0" smtClean="0"/>
              <a:t> a čert. Pokuste se </a:t>
            </a:r>
          </a:p>
          <a:p>
            <a:r>
              <a:rPr lang="cs-CZ" sz="2000" b="1" i="1" dirty="0"/>
              <a:t>z</a:t>
            </a:r>
            <a:r>
              <a:rPr lang="cs-CZ" sz="2000" b="1" i="1" dirty="0" smtClean="0"/>
              <a:t>a domácí úkol některé najít na internetu, přečíst a budete nám je vyprávět.</a:t>
            </a:r>
            <a:endParaRPr lang="cs-CZ" sz="2000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5261398"/>
            <a:ext cx="750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Další úkol :  Jaký význam mělo rybníkářství / kromě ryb / a co je to Zlatá stoka?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50512"/>
              </p:ext>
            </p:extLst>
          </p:nvPr>
        </p:nvGraphicFramePr>
        <p:xfrm>
          <a:off x="1100868" y="1772816"/>
          <a:ext cx="7200799" cy="438912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3528391"/>
                <a:gridCol w="3672408"/>
              </a:tblGrid>
              <a:tr h="744083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800" dirty="0" smtClean="0"/>
                        <a:t>ČESKÉ BUDĚJOVICE</a:t>
                      </a:r>
                    </a:p>
                    <a:p>
                      <a:endParaRPr lang="cs-CZ" sz="240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PÍSEK</a:t>
                      </a: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800" dirty="0" smtClean="0"/>
                        <a:t>TŘEBOŇ</a:t>
                      </a:r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TÁBOR</a:t>
                      </a:r>
                      <a:endParaRPr lang="cs-CZ" sz="2800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800" dirty="0" smtClean="0"/>
                        <a:t>JINDŘICHŮV</a:t>
                      </a:r>
                      <a:r>
                        <a:rPr lang="cs-CZ" sz="2800" baseline="0" dirty="0" smtClean="0"/>
                        <a:t> HRADEC</a:t>
                      </a:r>
                      <a:endParaRPr lang="cs-CZ" sz="2800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800" dirty="0" smtClean="0"/>
                        <a:t>ČESKÝ KRUMLOV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15616" y="55780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u="sng" dirty="0" smtClean="0"/>
              <a:t>NEJZNÁMĚJŠÍ JIHOČESKÁ MĚSTA – MINI PROJEKT</a:t>
            </a:r>
            <a:endParaRPr lang="cs-CZ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03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4683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u="sng" dirty="0" smtClean="0"/>
              <a:t>JIŽNÍ ČECHY – MĚSTA mini projekt</a:t>
            </a:r>
          </a:p>
          <a:p>
            <a:endParaRPr lang="cs-CZ" sz="2800" dirty="0"/>
          </a:p>
          <a:p>
            <a:r>
              <a:rPr lang="cs-CZ" sz="2800" b="1" i="1" dirty="0" smtClean="0"/>
              <a:t>MĚSTO: </a:t>
            </a:r>
          </a:p>
          <a:p>
            <a:r>
              <a:rPr lang="cs-CZ" sz="2800" b="1" i="1" dirty="0" smtClean="0"/>
              <a:t>PŘÍRODNÍ A HISTORICKÉ ZAJÍMAVOSTI </a:t>
            </a:r>
            <a:r>
              <a:rPr lang="cs-CZ" sz="2800" dirty="0" smtClean="0"/>
              <a:t>/obrázky/:</a:t>
            </a:r>
          </a:p>
          <a:p>
            <a:endParaRPr lang="cs-CZ" sz="2800" b="1" i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955"/>
              </p:ext>
            </p:extLst>
          </p:nvPr>
        </p:nvGraphicFramePr>
        <p:xfrm>
          <a:off x="1331640" y="2924944"/>
          <a:ext cx="684076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380"/>
                <a:gridCol w="3420380"/>
              </a:tblGrid>
              <a:tr h="129614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331640" y="5949280"/>
            <a:ext cx="149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smtClean="0"/>
              <a:t>POVĚST: </a:t>
            </a:r>
            <a:endParaRPr lang="cs-CZ" sz="2800" b="1" i="1"/>
          </a:p>
        </p:txBody>
      </p:sp>
    </p:spTree>
    <p:extLst>
      <p:ext uri="{BB962C8B-B14F-4D97-AF65-F5344CB8AC3E}">
        <p14:creationId xmlns:p14="http://schemas.microsoft.com/office/powerpoint/2010/main" val="18205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328</Words>
  <Application>Microsoft Office PowerPoint</Application>
  <PresentationFormat>Předvádění na obrazovce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Za Jakubem Krčínem  Autor: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 Jakubem Krčínem  Autor: Ivana Tesařová</dc:title>
  <dc:creator>user01</dc:creator>
  <cp:lastModifiedBy>simkova</cp:lastModifiedBy>
  <cp:revision>9</cp:revision>
  <dcterms:created xsi:type="dcterms:W3CDTF">2013-04-20T08:37:40Z</dcterms:created>
  <dcterms:modified xsi:type="dcterms:W3CDTF">2013-11-21T12:15:33Z</dcterms:modified>
</cp:coreProperties>
</file>