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s.wikipedia.org/wiki/Soubor:Okres_trebic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175351" cy="1793167"/>
          </a:xfrm>
        </p:spPr>
        <p:txBody>
          <a:bodyPr/>
          <a:lstStyle/>
          <a:p>
            <a:r>
              <a:rPr lang="cs-CZ" dirty="0" smtClean="0"/>
              <a:t>Poznej svůj region</a:t>
            </a:r>
            <a:br>
              <a:rPr lang="cs-CZ" dirty="0" smtClean="0"/>
            </a:br>
            <a:r>
              <a:rPr lang="cs-CZ" dirty="0" smtClean="0"/>
              <a:t>Autor: Mgr. Ivana Tesařová</a:t>
            </a:r>
            <a:endParaRPr lang="cs-CZ" dirty="0"/>
          </a:p>
        </p:txBody>
      </p:sp>
      <p:pic>
        <p:nvPicPr>
          <p:cNvPr id="4" name="Obrázek 3" descr="C:\Users\simkova\AppData\Local\Microsoft\Windows\Temporary Internet Files\Content.Outlook\ARSLDRRZ\OPVK_hor_zakladni_logolink_CMYK_cz (4)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65104"/>
            <a:ext cx="5760720" cy="1256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6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365211"/>
              </p:ext>
            </p:extLst>
          </p:nvPr>
        </p:nvGraphicFramePr>
        <p:xfrm>
          <a:off x="683568" y="260648"/>
          <a:ext cx="7920880" cy="63846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0"/>
                <a:gridCol w="3960440"/>
              </a:tblGrid>
              <a:tr h="667873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Mini</a:t>
                      </a:r>
                      <a:r>
                        <a:rPr lang="cs-CZ" baseline="0" dirty="0" smtClean="0"/>
                        <a:t> projekt. Obsahuje pracovní listy a návrhy činností k seznámení s regionálními zvláštnostmi Třebíčska.</a:t>
                      </a:r>
                      <a:endParaRPr lang="cs-CZ" dirty="0"/>
                    </a:p>
                  </a:txBody>
                  <a:tcPr/>
                </a:tc>
              </a:tr>
              <a:tr h="667873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Ivana Tesařová</a:t>
                      </a:r>
                      <a:endParaRPr lang="cs-CZ" dirty="0"/>
                    </a:p>
                  </a:txBody>
                  <a:tcPr/>
                </a:tc>
              </a:tr>
              <a:tr h="667873">
                <a:tc>
                  <a:txBody>
                    <a:bodyPr/>
                    <a:lstStyle/>
                    <a:p>
                      <a:r>
                        <a:rPr lang="cs-CZ" dirty="0" smtClean="0"/>
                        <a:t>Předmět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Vlastivěda</a:t>
                      </a:r>
                      <a:endParaRPr lang="cs-CZ" dirty="0"/>
                    </a:p>
                  </a:txBody>
                  <a:tcPr/>
                </a:tc>
              </a:tr>
              <a:tr h="667873">
                <a:tc>
                  <a:txBody>
                    <a:bodyPr/>
                    <a:lstStyle/>
                    <a:p>
                      <a:r>
                        <a:rPr lang="cs-CZ" dirty="0" smtClean="0"/>
                        <a:t>Očekávaný výstup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Vyhledá typické regionální zvláštnosti přírody, osídlení, hospodářství a kultury, zprostředkuje ostatním zkušenosti a zajímavosti.</a:t>
                      </a:r>
                      <a:endParaRPr lang="cs-CZ" dirty="0"/>
                    </a:p>
                  </a:txBody>
                  <a:tcPr/>
                </a:tc>
              </a:tr>
              <a:tr h="667873">
                <a:tc>
                  <a:txBody>
                    <a:bodyPr/>
                    <a:lstStyle/>
                    <a:p>
                      <a:r>
                        <a:rPr lang="cs-CZ" dirty="0" smtClean="0"/>
                        <a:t>Druh učebního materiálu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Mini</a:t>
                      </a:r>
                      <a:r>
                        <a:rPr lang="cs-CZ" baseline="0" dirty="0" smtClean="0"/>
                        <a:t> projekt</a:t>
                      </a:r>
                      <a:endParaRPr lang="cs-CZ" dirty="0"/>
                    </a:p>
                  </a:txBody>
                  <a:tcPr/>
                </a:tc>
              </a:tr>
              <a:tr h="667873">
                <a:tc>
                  <a:txBody>
                    <a:bodyPr/>
                    <a:lstStyle/>
                    <a:p>
                      <a:r>
                        <a:rPr lang="cs-CZ" dirty="0" smtClean="0"/>
                        <a:t>Cílová skupina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Žáci 5. ročníku</a:t>
                      </a:r>
                      <a:endParaRPr lang="cs-CZ" dirty="0"/>
                    </a:p>
                  </a:txBody>
                  <a:tcPr/>
                </a:tc>
              </a:tr>
              <a:tr h="667873">
                <a:tc>
                  <a:txBody>
                    <a:bodyPr/>
                    <a:lstStyle/>
                    <a:p>
                      <a:r>
                        <a:rPr lang="cs-CZ" dirty="0" smtClean="0"/>
                        <a:t>Metodický postup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</a:t>
                      </a:r>
                      <a:r>
                        <a:rPr lang="cs-CZ" baseline="0" dirty="0" smtClean="0"/>
                        <a:t> součástí textu</a:t>
                      </a:r>
                      <a:endParaRPr lang="cs-CZ" dirty="0"/>
                    </a:p>
                  </a:txBody>
                  <a:tcPr/>
                </a:tc>
              </a:tr>
              <a:tr h="667873">
                <a:tc>
                  <a:txBody>
                    <a:bodyPr/>
                    <a:lstStyle/>
                    <a:p>
                      <a:r>
                        <a:rPr lang="cs-CZ" dirty="0" smtClean="0"/>
                        <a:t>Datum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10. 6. 2013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86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ww.magicpraha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4"/>
            <a:ext cx="32385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427984" y="5805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http://www.obrazky.cz/media/4/4T_AvQ37aS9bvcngeeNbSqpcdDQbqS2WI9kLrChhlf4&amp;width=341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427984" y="1196752"/>
            <a:ext cx="33843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i="1" u="sng" dirty="0" smtClean="0">
                <a:solidFill>
                  <a:srgbClr val="FF0000"/>
                </a:solidFill>
              </a:rPr>
              <a:t>POZNEJ SVŮJ REGION</a:t>
            </a:r>
            <a:endParaRPr lang="cs-CZ" sz="4400" i="1" u="sng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34519" y="3126159"/>
            <a:ext cx="813043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/>
              <a:t>ŘEKY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7784" y="3356991"/>
            <a:ext cx="103874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/>
              <a:t>MĚSTA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067944" y="4077072"/>
            <a:ext cx="1377044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/>
              <a:t>PAMÁTKY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444988" y="3356991"/>
            <a:ext cx="3155094" cy="46166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/>
              <a:t>PŘÍRODNÍ ZAJÍMAVOSTI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841040" y="4941168"/>
            <a:ext cx="2422458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/>
              <a:t>PLÁNY NA VÝLETY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030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kres Třebíč – poloha v rámci kraje a ČR">
            <a:hlinkClick r:id="rId2" tooltip="Okres Třebíč – poloha v rámci kraje a ČR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194" y="-1"/>
            <a:ext cx="238125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613732" y="5661248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http://</a:t>
            </a:r>
            <a:r>
              <a:rPr lang="cs-CZ" sz="1200" dirty="0"/>
              <a:t>upload.wikimedia.org/wikipedia/commons/thumb/d/d8/Okres_trebic.PNG/250px-Okres_trebic.PNG</a:t>
            </a:r>
          </a:p>
        </p:txBody>
      </p:sp>
      <p:pic>
        <p:nvPicPr>
          <p:cNvPr id="2052" name="Picture 4" descr="mapa regio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02"/>
            <a:ext cx="344805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534611" y="640958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http://www.trasovnik.cz/k_vysoc/trebic/tr_mapa.gif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23928" y="1916832"/>
            <a:ext cx="39882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/>
              <a:t>PRÁCE S REGIONÁLNÍ MAPOU</a:t>
            </a:r>
          </a:p>
          <a:p>
            <a:endParaRPr lang="cs-CZ" sz="2400" dirty="0"/>
          </a:p>
          <a:p>
            <a:r>
              <a:rPr lang="cs-CZ" sz="2400" dirty="0" smtClean="0"/>
              <a:t>Soutěž: Kdo první najde …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3645024"/>
            <a:ext cx="7852150" cy="83099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/>
              <a:t>Město – řeku – kopec   </a:t>
            </a:r>
            <a:r>
              <a:rPr lang="cs-CZ" sz="2400" i="1" dirty="0" smtClean="0"/>
              <a:t>/ Učitel  hlásí zeměpisné názvy, žáci se </a:t>
            </a:r>
          </a:p>
          <a:p>
            <a:r>
              <a:rPr lang="cs-CZ" sz="2400" i="1" dirty="0"/>
              <a:t>r</a:t>
            </a:r>
            <a:r>
              <a:rPr lang="cs-CZ" sz="2400" i="1" dirty="0" smtClean="0"/>
              <a:t>ychle orientují na mapě./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5065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59330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3048000"/>
                <a:gridCol w="3048000"/>
                <a:gridCol w="3048000"/>
              </a:tblGrid>
              <a:tr h="85725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MĚSTO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ŘEKA 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NEJVYŠŠÍ KOPEC</a:t>
                      </a:r>
                    </a:p>
                    <a:p>
                      <a:r>
                        <a:rPr lang="cs-CZ" sz="2400" dirty="0" smtClean="0"/>
                        <a:t>/ V OKOLÍ</a:t>
                      </a:r>
                      <a:r>
                        <a:rPr lang="cs-CZ" sz="2400" baseline="0" dirty="0" smtClean="0"/>
                        <a:t> /</a:t>
                      </a:r>
                      <a:endParaRPr lang="cs-CZ" sz="2400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Třebíč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Moravské Budějovice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Jaroměřice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Jemnice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Náměšť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Hrotovice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Rouchovany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5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1196752"/>
            <a:ext cx="8212187" cy="452431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i="1" u="sng" dirty="0" smtClean="0">
                <a:solidFill>
                  <a:schemeClr val="accent3">
                    <a:lumMod val="50000"/>
                  </a:schemeClr>
                </a:solidFill>
              </a:rPr>
              <a:t>MINIPROJEKT: 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  PLÁN NA VÝLET</a:t>
            </a:r>
          </a:p>
          <a:p>
            <a:endParaRPr lang="cs-CZ" sz="2400" b="1" i="1" u="sng" dirty="0" smtClean="0"/>
          </a:p>
          <a:p>
            <a:r>
              <a:rPr lang="cs-CZ" sz="2400" b="1" i="1" dirty="0" smtClean="0"/>
              <a:t>Úkol: </a:t>
            </a:r>
            <a:r>
              <a:rPr lang="cs-CZ" sz="2400" dirty="0" smtClean="0"/>
              <a:t> Vylosujte si město nebo lokalitu a za domácí úkol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řiprav prezentaci nebo ručně na arch papíru následující</a:t>
            </a:r>
          </a:p>
          <a:p>
            <a:r>
              <a:rPr lang="cs-CZ" sz="2400" dirty="0"/>
              <a:t>t</a:t>
            </a:r>
            <a:r>
              <a:rPr lang="cs-CZ" sz="2400" dirty="0" smtClean="0"/>
              <a:t>ipy na výlety po našem regionu.</a:t>
            </a:r>
          </a:p>
          <a:p>
            <a:r>
              <a:rPr lang="cs-CZ" sz="2400" dirty="0" smtClean="0"/>
              <a:t>V prezentaci by se měly objevit přírodní  zajímavosti a památky,</a:t>
            </a:r>
          </a:p>
          <a:p>
            <a:r>
              <a:rPr lang="cs-CZ" sz="2400" dirty="0"/>
              <a:t>j</a:t>
            </a:r>
            <a:r>
              <a:rPr lang="cs-CZ" sz="2400" dirty="0" smtClean="0"/>
              <a:t>ízdní řád včetně přestupů a samozřejmě obrázky. </a:t>
            </a:r>
          </a:p>
          <a:p>
            <a:r>
              <a:rPr lang="cs-CZ" sz="2400" dirty="0" smtClean="0"/>
              <a:t>Podle časových možností pak některý z výletů uskutečněte.</a:t>
            </a:r>
          </a:p>
          <a:p>
            <a:endParaRPr lang="cs-CZ" sz="2400" dirty="0"/>
          </a:p>
          <a:p>
            <a:r>
              <a:rPr lang="cs-CZ" sz="2400" b="1" i="1" u="sng" dirty="0" smtClean="0">
                <a:solidFill>
                  <a:srgbClr val="7030A0"/>
                </a:solidFill>
              </a:rPr>
              <a:t>Moje tipy na výlety ke zpracování: </a:t>
            </a:r>
            <a:r>
              <a:rPr lang="cs-CZ" sz="2400" dirty="0" smtClean="0">
                <a:solidFill>
                  <a:srgbClr val="7030A0"/>
                </a:solidFill>
              </a:rPr>
              <a:t> výše uvedená města, hora Mařenka, cesty po mlýnech a zříceninách na řekách Oslavě, Jihlavě, Rokytné a Želetavce. </a:t>
            </a:r>
            <a:endParaRPr lang="cs-CZ" sz="2400" b="1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</TotalTime>
  <Words>221</Words>
  <Application>Microsoft Office PowerPoint</Application>
  <PresentationFormat>Předvádění na obrazovce (4:3)</PresentationFormat>
  <Paragraphs>52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Aerodynamika</vt:lpstr>
      <vt:lpstr>Poznej svůj region Autor: Mgr. Ivana Tesařová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Poznej svůj region Autor: Mgr. Ivana Tesařová</dc:title>
  <dc:creator>user01</dc:creator>
  <cp:lastModifiedBy>simkova</cp:lastModifiedBy>
  <cp:revision>10</cp:revision>
  <dcterms:created xsi:type="dcterms:W3CDTF">2013-04-20T08:31:14Z</dcterms:created>
  <dcterms:modified xsi:type="dcterms:W3CDTF">2013-11-21T12:13:02Z</dcterms:modified>
</cp:coreProperties>
</file>