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8458200" cy="1222375"/>
          </a:xfrm>
        </p:spPr>
        <p:txBody>
          <a:bodyPr/>
          <a:lstStyle/>
          <a:p>
            <a:r>
              <a:rPr lang="cs-CZ" dirty="0" smtClean="0"/>
              <a:t>Vytvořila: Ivana Tesařová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58200" cy="9144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Habsburkové na českém trůně</a:t>
            </a:r>
            <a:endParaRPr lang="cs-CZ" sz="4000" b="1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1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45191"/>
              </p:ext>
            </p:extLst>
          </p:nvPr>
        </p:nvGraphicFramePr>
        <p:xfrm>
          <a:off x="683568" y="692696"/>
          <a:ext cx="7920880" cy="5825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3960440"/>
              </a:tblGrid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</a:t>
                      </a:r>
                      <a:r>
                        <a:rPr lang="cs-CZ" baseline="0" dirty="0" smtClean="0"/>
                        <a:t> listy, test a doplňovací cvičení </a:t>
                      </a:r>
                    </a:p>
                    <a:p>
                      <a:r>
                        <a:rPr lang="cs-CZ" baseline="0" dirty="0" smtClean="0"/>
                        <a:t>vztahující se k tématu Habsburkové na českém trůně. Procvičení a opakování.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</a:t>
                      </a:r>
                      <a:r>
                        <a:rPr lang="cs-CZ" baseline="0" dirty="0" smtClean="0"/>
                        <a:t> skupina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</a:t>
                      </a:r>
                      <a:r>
                        <a:rPr lang="cs-CZ" baseline="0" dirty="0" smtClean="0"/>
                        <a:t> 5.ročníku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</a:t>
                      </a:r>
                      <a:r>
                        <a:rPr lang="cs-CZ" baseline="0" dirty="0" smtClean="0"/>
                        <a:t>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Zpracuje medailonky osobností českých dějin, orientuje se v hlavních reáliích minulosti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Datum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15. 5.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2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252520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3016"/>
            <a:ext cx="9252520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71392" y="6211669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http://www.franz-josef.cz/rodokmen-cisaru-habsburkove-333.html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051720" y="270892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620688"/>
            <a:ext cx="91176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u="sng" dirty="0" smtClean="0">
                <a:solidFill>
                  <a:srgbClr val="FF0000"/>
                </a:solidFill>
              </a:rPr>
              <a:t>HABSBURKOVÉ NA ČESKÉM TRŮNĚ</a:t>
            </a:r>
            <a:r>
              <a:rPr lang="cs-CZ" dirty="0" smtClean="0"/>
              <a:t> - doplň chybějící informace na základě procvičeného</a:t>
            </a:r>
          </a:p>
          <a:p>
            <a:r>
              <a:rPr lang="cs-CZ" dirty="0"/>
              <a:t>u</a:t>
            </a:r>
            <a:r>
              <a:rPr lang="cs-CZ" dirty="0" smtClean="0"/>
              <a:t>čiva:</a:t>
            </a:r>
          </a:p>
          <a:p>
            <a:endParaRPr lang="cs-CZ" dirty="0"/>
          </a:p>
          <a:p>
            <a:r>
              <a:rPr lang="cs-CZ" b="1" i="1" dirty="0" smtClean="0"/>
              <a:t>Na počátku 16. století nastoupil na český trůn mocný rakouský rod ……………………. .</a:t>
            </a:r>
          </a:p>
          <a:p>
            <a:r>
              <a:rPr lang="cs-CZ" b="1" i="1" dirty="0" smtClean="0"/>
              <a:t>Ten vládl čtyři staletí, do roku 1918. O rozvoj Prahy se velmi zasloužil císař …………… .</a:t>
            </a:r>
          </a:p>
          <a:p>
            <a:r>
              <a:rPr lang="cs-CZ" b="1" i="1" dirty="0" smtClean="0"/>
              <a:t>Po smrti Rudolfa II. další habsburští panovníci utlačovali České království, proto se </a:t>
            </a:r>
          </a:p>
          <a:p>
            <a:r>
              <a:rPr lang="cs-CZ" b="1" i="1" dirty="0"/>
              <a:t>č</a:t>
            </a:r>
            <a:r>
              <a:rPr lang="cs-CZ" b="1" i="1" dirty="0" smtClean="0"/>
              <a:t>eští páni vzbouřili. Roku 1620 došlo k rozhodující bitvě na ……………………………………….. . </a:t>
            </a:r>
          </a:p>
          <a:p>
            <a:r>
              <a:rPr lang="cs-CZ" b="1" i="1" dirty="0" smtClean="0"/>
              <a:t>Císařské vojsko zvítězilo a vypukla ………………………. </a:t>
            </a:r>
            <a:r>
              <a:rPr lang="cs-CZ" b="1" i="1" dirty="0"/>
              <a:t>v</a:t>
            </a:r>
            <a:r>
              <a:rPr lang="cs-CZ" b="1" i="1" dirty="0" smtClean="0"/>
              <a:t>álka. </a:t>
            </a:r>
          </a:p>
          <a:p>
            <a:endParaRPr lang="cs-CZ" b="1" i="1" dirty="0" smtClean="0"/>
          </a:p>
          <a:p>
            <a:endParaRPr lang="cs-CZ" b="1" i="1" dirty="0"/>
          </a:p>
          <a:p>
            <a:r>
              <a:rPr lang="cs-CZ" b="1" i="1" dirty="0" smtClean="0"/>
              <a:t>První panovnicí v Čechách i v celé habsburské říši se stala ………………………………………… .</a:t>
            </a:r>
          </a:p>
          <a:p>
            <a:r>
              <a:rPr lang="cs-CZ" b="1" i="1" dirty="0" smtClean="0"/>
              <a:t>Zavedla změny – reformy: ………………………………………………………………………………………..</a:t>
            </a:r>
          </a:p>
          <a:p>
            <a:r>
              <a:rPr lang="cs-CZ" b="1" i="1" dirty="0" smtClean="0"/>
              <a:t>………………………………………………………………………………………………………………………………. </a:t>
            </a:r>
          </a:p>
          <a:p>
            <a:r>
              <a:rPr lang="cs-CZ" b="1" i="1" dirty="0" smtClean="0"/>
              <a:t>V těchto změnách pokračoval také nejstarší syn Marie Terezie ………………………………… .</a:t>
            </a:r>
          </a:p>
          <a:p>
            <a:r>
              <a:rPr lang="cs-CZ" b="1" i="1" dirty="0" smtClean="0"/>
              <a:t>Byl jedním z nejoblíbenějších panovníků v našich dějinách. Zasloužil se o …………………..</a:t>
            </a:r>
          </a:p>
          <a:p>
            <a:r>
              <a:rPr lang="cs-CZ" b="1" i="1" dirty="0" smtClean="0"/>
              <a:t>…………………………………………………………………………………………………………………………….</a:t>
            </a:r>
            <a:endParaRPr lang="cs-CZ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5589240"/>
            <a:ext cx="281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 projekt : MEDAILONKY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8002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 flipH="1">
            <a:off x="7093974" y="6396335"/>
            <a:ext cx="204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http://www.obrazky.cz/?q=rudolf+2+habsbursk%C3%BD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548680"/>
            <a:ext cx="332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RUDOLF II. HABSBURSKÝ</a:t>
            </a:r>
            <a:endParaRPr lang="cs-CZ" sz="2400" b="1" i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39752" y="1484784"/>
            <a:ext cx="23267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Vládl v letech:</a:t>
            </a:r>
          </a:p>
          <a:p>
            <a:r>
              <a:rPr lang="cs-CZ" sz="2400" b="1" dirty="0" smtClean="0"/>
              <a:t>Sídlo monarchie:</a:t>
            </a:r>
          </a:p>
          <a:p>
            <a:r>
              <a:rPr lang="cs-CZ" sz="2400" b="1" dirty="0" smtClean="0"/>
              <a:t>Politické změny: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348964"/>
            <a:ext cx="436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Vynálezy </a:t>
            </a:r>
            <a:r>
              <a:rPr lang="cs-CZ" sz="2400" dirty="0" smtClean="0"/>
              <a:t>/ obrázky s popisem /: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565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2" y="908720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492738" y="597346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http://www.obrazky.cz/?q=marie+terezie&amp;step=20&amp;filter=1&amp;s=&amp;size=any&amp;sId=Wq5iBv-0wzz1zVcUqwQV&amp;orientation=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03848" y="382460"/>
            <a:ext cx="211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MARIE TEREZIE</a:t>
            </a:r>
            <a:endParaRPr lang="cs-CZ" sz="2400" b="1" i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8" y="1412776"/>
            <a:ext cx="23267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Vládla v letech: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Sídlo monarchie:</a:t>
            </a:r>
          </a:p>
          <a:p>
            <a:endParaRPr lang="cs-CZ" sz="2400" b="1" dirty="0"/>
          </a:p>
          <a:p>
            <a:r>
              <a:rPr lang="cs-CZ" sz="2400" b="1" dirty="0" smtClean="0"/>
              <a:t>Politické změny:</a:t>
            </a:r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3362" y="4228931"/>
            <a:ext cx="155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Vynálezy :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817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0162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965643" y="6027003"/>
            <a:ext cx="2179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http://www.obrazky.cz/?q=josef+ii&amp;step=20&amp;filter=1&amp;s=&amp;size=any&amp;sId=cASmgaUFwOOozVAnJRrM&amp;orientation=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20149" y="334039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JOSEF II.</a:t>
            </a:r>
            <a:endParaRPr lang="cs-CZ" sz="2400" b="1" i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1268760"/>
            <a:ext cx="22512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Vládl v letech:</a:t>
            </a:r>
          </a:p>
          <a:p>
            <a:endParaRPr lang="cs-CZ" sz="2400" b="1" dirty="0"/>
          </a:p>
          <a:p>
            <a:r>
              <a:rPr lang="cs-CZ" sz="2400" b="1" dirty="0" smtClean="0"/>
              <a:t>Sídelní město:</a:t>
            </a:r>
          </a:p>
          <a:p>
            <a:endParaRPr lang="cs-CZ" sz="2400" b="1" dirty="0"/>
          </a:p>
          <a:p>
            <a:r>
              <a:rPr lang="cs-CZ" sz="2400" b="1" dirty="0" smtClean="0"/>
              <a:t>Politické změny: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3946416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Vynálezy: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586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2" y="836712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43808" y="548680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FRANZ JOSEF I.</a:t>
            </a:r>
            <a:endParaRPr lang="cs-CZ" sz="2400" b="1" i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1268760"/>
            <a:ext cx="2326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Vládl v letech:</a:t>
            </a:r>
          </a:p>
          <a:p>
            <a:r>
              <a:rPr lang="cs-CZ" sz="2400" b="1" dirty="0" smtClean="0"/>
              <a:t>Sídlo monarchie:</a:t>
            </a:r>
            <a:endParaRPr lang="cs-CZ" sz="2400" b="1" dirty="0"/>
          </a:p>
          <a:p>
            <a:r>
              <a:rPr lang="cs-CZ" sz="2400" b="1" dirty="0" smtClean="0"/>
              <a:t>Politické změny:</a:t>
            </a:r>
          </a:p>
          <a:p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999" y="2953942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Vynálezy:</a:t>
            </a: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4716016" y="6304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http://www.obrazky.cz/?q=franz+josef&amp;step=20&amp;filter=1&amp;s=&amp;size=any&amp;sId=cASmgaUFwQR6zXZVlb1I&amp;orientation</a:t>
            </a:r>
            <a:r>
              <a:rPr lang="cs-CZ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383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5" y="836712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                Habsburkové – závěrečné opakování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1. Jediná panovnice na českém trůnu se jmenovala</a:t>
            </a:r>
          </a:p>
          <a:p>
            <a:r>
              <a:rPr lang="cs-CZ" b="1" dirty="0" smtClean="0"/>
              <a:t>       a/ Libuše   b/ Božena   c/ Marie</a:t>
            </a:r>
          </a:p>
          <a:p>
            <a:endParaRPr lang="cs-CZ" b="1" dirty="0" smtClean="0"/>
          </a:p>
          <a:p>
            <a:r>
              <a:rPr lang="cs-CZ" b="1" dirty="0" smtClean="0"/>
              <a:t>2. Práce na panských polích byla a/ rachota  b/ robota  c/ nuda</a:t>
            </a:r>
          </a:p>
          <a:p>
            <a:r>
              <a:rPr lang="cs-CZ" b="1" dirty="0" smtClean="0"/>
              <a:t>3. Josef II. </a:t>
            </a:r>
            <a:r>
              <a:rPr lang="cs-CZ" b="1" dirty="0"/>
              <a:t>z</a:t>
            </a:r>
            <a:r>
              <a:rPr lang="cs-CZ" b="1" dirty="0" smtClean="0"/>
              <a:t>rušil poddaným  a/ nevolnictví   b/ poddanství   c/ svobodu</a:t>
            </a:r>
          </a:p>
          <a:p>
            <a:r>
              <a:rPr lang="cs-CZ" b="1" dirty="0" smtClean="0"/>
              <a:t>4. Povinná školní docházka byla zavedena roku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a/ 1296     b/ 1620   c/ 1724</a:t>
            </a:r>
          </a:p>
          <a:p>
            <a:endParaRPr lang="cs-CZ" b="1" dirty="0" smtClean="0"/>
          </a:p>
          <a:p>
            <a:r>
              <a:rPr lang="cs-CZ" b="1" dirty="0" smtClean="0"/>
              <a:t>5. Josef II. Vyhlásil svobodu  a/cestování  b/náboženství  c/slova</a:t>
            </a:r>
          </a:p>
          <a:p>
            <a:r>
              <a:rPr lang="cs-CZ" b="1" dirty="0" smtClean="0"/>
              <a:t>6. Tato listina se jmenovala patent  a/toleranční  b/ solmizační  c/ věrnostní</a:t>
            </a:r>
          </a:p>
          <a:p>
            <a:pPr marL="342900" indent="-342900">
              <a:buAutoNum type="arabicPeriod" startAt="7"/>
            </a:pPr>
            <a:r>
              <a:rPr lang="cs-CZ" b="1" dirty="0" smtClean="0"/>
              <a:t>Poněmčování se jinak řekne a/ deratizace  b/ germanizace  c/ privatizace</a:t>
            </a:r>
          </a:p>
          <a:p>
            <a:endParaRPr lang="cs-CZ" b="1" dirty="0" smtClean="0"/>
          </a:p>
          <a:p>
            <a:pPr marL="342900" indent="-342900">
              <a:buAutoNum type="arabicPeriod" startAt="8"/>
            </a:pPr>
            <a:r>
              <a:rPr lang="cs-CZ" b="1" dirty="0" smtClean="0"/>
              <a:t>Marie Terezie měla a/ sedm   b/ dvanáct  c/ šestnáct  dětí.</a:t>
            </a:r>
          </a:p>
          <a:p>
            <a:r>
              <a:rPr lang="cs-CZ" b="1" dirty="0" smtClean="0"/>
              <a:t>9.  Mezi Habsburky nepatřil a/ Karel IV.  b/ Rudolf II.  c/ Ferdinand I. </a:t>
            </a:r>
          </a:p>
          <a:p>
            <a:r>
              <a:rPr lang="cs-CZ" b="1" dirty="0" smtClean="0"/>
              <a:t>10. V době nástupu Habsburků se začal šířit nový umělecký směr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 a/ gotika   b/ renesance   c/ baroko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477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463</Words>
  <Application>Microsoft Office PowerPoint</Application>
  <PresentationFormat>Předvádění na obrazovce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Vytvořila: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user01</dc:creator>
  <cp:lastModifiedBy>simkova</cp:lastModifiedBy>
  <cp:revision>14</cp:revision>
  <cp:lastPrinted>2013-05-04T08:35:31Z</cp:lastPrinted>
  <dcterms:created xsi:type="dcterms:W3CDTF">2013-05-04T07:42:44Z</dcterms:created>
  <dcterms:modified xsi:type="dcterms:W3CDTF">2013-11-21T12:10:25Z</dcterms:modified>
</cp:coreProperties>
</file>