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642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venjar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tlasceska.cz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LONDON AND PRAGUE</a:t>
            </a:r>
            <a:br>
              <a:rPr lang="cs-CZ" dirty="0" smtClean="0"/>
            </a:br>
            <a:r>
              <a:rPr lang="cs-CZ" dirty="0" smtClean="0"/>
              <a:t>Autor: Mgr. Ivana Tesařová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60" y="4941168"/>
            <a:ext cx="4511675" cy="149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195736" y="40770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</p:spTree>
    <p:extLst>
      <p:ext uri="{BB962C8B-B14F-4D97-AF65-F5344CB8AC3E}">
        <p14:creationId xmlns:p14="http://schemas.microsoft.com/office/powerpoint/2010/main" val="209651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859532"/>
              </p:ext>
            </p:extLst>
          </p:nvPr>
        </p:nvGraphicFramePr>
        <p:xfrm>
          <a:off x="1403648" y="548680"/>
          <a:ext cx="60960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 sloužící k seznámení s reáliemi /hlavními městy VB A  ČR/.</a:t>
                      </a:r>
                      <a:r>
                        <a:rPr lang="cs-CZ" baseline="0" dirty="0" smtClean="0"/>
                        <a:t> Obsahují substituční cvičení a další náměty pro činnost.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Anglický jazyk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Vyslovuje a čte foneticky správně, rozumí jednoduchým větám</a:t>
                      </a:r>
                      <a:r>
                        <a:rPr lang="cs-CZ" baseline="0" dirty="0" smtClean="0"/>
                        <a:t> a pojmům, sestaví správně písemné sdělení.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Integrace do předmětu, </a:t>
                      </a:r>
                      <a:r>
                        <a:rPr lang="cs-CZ" dirty="0" err="1" smtClean="0"/>
                        <a:t>miniprojekt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4. a 5. ročníku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 </a:t>
                      </a:r>
                      <a:r>
                        <a:rPr lang="cs-CZ" smtClean="0"/>
                        <a:t>součástí cvičení</a:t>
                      </a:r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30. 5. 2011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214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115616" y="836712"/>
            <a:ext cx="675447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Read about our capital. Write the similar text about </a:t>
            </a:r>
          </a:p>
          <a:p>
            <a:r>
              <a:rPr lang="en-US" sz="2400" i="1" dirty="0"/>
              <a:t>t</a:t>
            </a:r>
            <a:r>
              <a:rPr lang="en-US" sz="2400" i="1" dirty="0" smtClean="0"/>
              <a:t>he capital of the  Great Britain.</a:t>
            </a:r>
          </a:p>
          <a:p>
            <a:endParaRPr lang="en-US" sz="2400" i="1" dirty="0"/>
          </a:p>
          <a:p>
            <a:endParaRPr lang="en-US" sz="2400" i="1" dirty="0" smtClean="0"/>
          </a:p>
          <a:p>
            <a:endParaRPr lang="en-US" sz="2400" i="1" dirty="0"/>
          </a:p>
          <a:p>
            <a:endParaRPr lang="cs-CZ" sz="2400" i="1" dirty="0" smtClean="0"/>
          </a:p>
          <a:p>
            <a:endParaRPr lang="en-US" sz="2400" i="1" dirty="0" smtClean="0"/>
          </a:p>
          <a:p>
            <a:r>
              <a:rPr lang="cs-CZ" sz="2400" i="1" dirty="0" smtClean="0">
                <a:hlinkClick r:id="rId2"/>
              </a:rPr>
              <a:t>www.venjar.com</a:t>
            </a:r>
            <a:endParaRPr lang="cs-CZ" sz="2400" i="1" dirty="0" smtClean="0"/>
          </a:p>
          <a:p>
            <a:endParaRPr lang="en-US" sz="2400" i="1" dirty="0"/>
          </a:p>
          <a:p>
            <a:r>
              <a:rPr lang="en-US" sz="2400" dirty="0" smtClean="0"/>
              <a:t>Prague is the capital of the Czech Republic. It is a big </a:t>
            </a:r>
          </a:p>
          <a:p>
            <a:r>
              <a:rPr lang="en-US" sz="2400" dirty="0" smtClean="0"/>
              <a:t>City. The population is over 1 million. It is an old city.</a:t>
            </a:r>
          </a:p>
          <a:p>
            <a:r>
              <a:rPr lang="en-US" sz="2400" dirty="0" smtClean="0"/>
              <a:t>There are a lot of sights there. Prague is beautiful.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108" y="1916832"/>
            <a:ext cx="1712072" cy="13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298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Šipka doprava se zářezem 2"/>
          <p:cNvSpPr/>
          <p:nvPr/>
        </p:nvSpPr>
        <p:spPr>
          <a:xfrm>
            <a:off x="3995936" y="1139891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 doprava se zářezem 3"/>
          <p:cNvSpPr/>
          <p:nvPr/>
        </p:nvSpPr>
        <p:spPr>
          <a:xfrm>
            <a:off x="4036610" y="2434321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se zářezem 4"/>
          <p:cNvSpPr/>
          <p:nvPr/>
        </p:nvSpPr>
        <p:spPr>
          <a:xfrm>
            <a:off x="4211960" y="3799025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se zářezem 5"/>
          <p:cNvSpPr/>
          <p:nvPr/>
        </p:nvSpPr>
        <p:spPr>
          <a:xfrm>
            <a:off x="4047787" y="5085184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971600" y="978192"/>
            <a:ext cx="2221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The  Castle</a:t>
            </a:r>
            <a:endParaRPr lang="cs-CZ" sz="3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43112" y="2294549"/>
            <a:ext cx="2878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Charles Bridge</a:t>
            </a:r>
            <a:endParaRPr lang="cs-CZ" sz="36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31691" y="3708190"/>
            <a:ext cx="3564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The Old Town Hall</a:t>
            </a:r>
            <a:endParaRPr lang="cs-CZ" sz="36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98434" y="5004334"/>
            <a:ext cx="3568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Wenceslas Square</a:t>
            </a:r>
            <a:endParaRPr lang="cs-CZ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795" y="844157"/>
            <a:ext cx="121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795" y="2216232"/>
            <a:ext cx="1219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841040"/>
            <a:ext cx="1296144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616" y="3429000"/>
            <a:ext cx="12192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763688" y="6093296"/>
            <a:ext cx="1924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hlinkClick r:id="rId6"/>
              </a:rPr>
              <a:t>www.atlasceska.cz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22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836712"/>
            <a:ext cx="49621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Find the names of London sights as fast as you can:</a:t>
            </a:r>
          </a:p>
          <a:p>
            <a:endParaRPr lang="en-US" i="1" dirty="0" smtClean="0"/>
          </a:p>
          <a:p>
            <a:endParaRPr lang="en-US" i="1" dirty="0"/>
          </a:p>
          <a:p>
            <a:r>
              <a:rPr lang="en-US" i="1" dirty="0" smtClean="0"/>
              <a:t> </a:t>
            </a:r>
            <a:endParaRPr lang="cs-CZ" i="1" dirty="0"/>
          </a:p>
        </p:txBody>
      </p:sp>
      <p:sp>
        <p:nvSpPr>
          <p:cNvPr id="5" name="Obousměrná vodorovná šipka 4"/>
          <p:cNvSpPr/>
          <p:nvPr/>
        </p:nvSpPr>
        <p:spPr>
          <a:xfrm rot="4871703">
            <a:off x="2771800" y="2996952"/>
            <a:ext cx="1216152" cy="4846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TOWER</a:t>
            </a:r>
            <a:endParaRPr lang="cs-CZ" dirty="0"/>
          </a:p>
        </p:txBody>
      </p:sp>
      <p:sp>
        <p:nvSpPr>
          <p:cNvPr id="7" name="Obousměrná vodorovná šipka 6"/>
          <p:cNvSpPr/>
          <p:nvPr/>
        </p:nvSpPr>
        <p:spPr>
          <a:xfrm rot="17019164">
            <a:off x="5954085" y="2821578"/>
            <a:ext cx="1216152" cy="4846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BEN</a:t>
            </a:r>
            <a:endParaRPr lang="cs-CZ" dirty="0"/>
          </a:p>
        </p:txBody>
      </p:sp>
      <p:sp>
        <p:nvSpPr>
          <p:cNvPr id="8" name="Obousměrná vodorovná šipka 7"/>
          <p:cNvSpPr/>
          <p:nvPr/>
        </p:nvSpPr>
        <p:spPr>
          <a:xfrm>
            <a:off x="4860032" y="1772816"/>
            <a:ext cx="1216152" cy="4846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BRIDGE</a:t>
            </a:r>
            <a:endParaRPr lang="cs-CZ" dirty="0"/>
          </a:p>
        </p:txBody>
      </p:sp>
      <p:sp>
        <p:nvSpPr>
          <p:cNvPr id="9" name="Obousměrná vodorovná šipka 8"/>
          <p:cNvSpPr/>
          <p:nvPr/>
        </p:nvSpPr>
        <p:spPr>
          <a:xfrm rot="2219831">
            <a:off x="5364088" y="3877270"/>
            <a:ext cx="1584176" cy="39640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CATHEDRAL</a:t>
            </a:r>
            <a:endParaRPr lang="cs-CZ" dirty="0"/>
          </a:p>
        </p:txBody>
      </p:sp>
      <p:sp>
        <p:nvSpPr>
          <p:cNvPr id="10" name="Obousměrná vodorovná šipka 9"/>
          <p:cNvSpPr/>
          <p:nvPr/>
        </p:nvSpPr>
        <p:spPr>
          <a:xfrm>
            <a:off x="2547792" y="1759831"/>
            <a:ext cx="1504184" cy="4846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ST. PAUL’S</a:t>
            </a:r>
            <a:endParaRPr lang="cs-CZ" dirty="0"/>
          </a:p>
        </p:txBody>
      </p:sp>
      <p:sp>
        <p:nvSpPr>
          <p:cNvPr id="12" name="Obousměrná vodorovná šipka 11"/>
          <p:cNvSpPr/>
          <p:nvPr/>
        </p:nvSpPr>
        <p:spPr>
          <a:xfrm rot="4412067">
            <a:off x="1331640" y="4031356"/>
            <a:ext cx="1216152" cy="4846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BIG</a:t>
            </a:r>
            <a:endParaRPr lang="cs-CZ" dirty="0"/>
          </a:p>
        </p:txBody>
      </p:sp>
      <p:sp>
        <p:nvSpPr>
          <p:cNvPr id="14" name="Obousměrná vodorovná šipka 13"/>
          <p:cNvSpPr/>
          <p:nvPr/>
        </p:nvSpPr>
        <p:spPr>
          <a:xfrm rot="18272787">
            <a:off x="3987952" y="4515988"/>
            <a:ext cx="1216152" cy="4846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PALACE</a:t>
            </a:r>
            <a:endParaRPr lang="cs-CZ" dirty="0"/>
          </a:p>
        </p:txBody>
      </p:sp>
      <p:sp>
        <p:nvSpPr>
          <p:cNvPr id="15" name="Obousměrná vodorovná šipka 14"/>
          <p:cNvSpPr/>
          <p:nvPr/>
        </p:nvSpPr>
        <p:spPr>
          <a:xfrm rot="19349579">
            <a:off x="6656502" y="4758304"/>
            <a:ext cx="1371881" cy="4846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SQUARE</a:t>
            </a:r>
            <a:endParaRPr lang="cs-CZ" dirty="0"/>
          </a:p>
        </p:txBody>
      </p:sp>
      <p:sp>
        <p:nvSpPr>
          <p:cNvPr id="16" name="Obousměrná vodorovná šipka 15"/>
          <p:cNvSpPr/>
          <p:nvPr/>
        </p:nvSpPr>
        <p:spPr>
          <a:xfrm rot="1041524">
            <a:off x="1331640" y="5242936"/>
            <a:ext cx="1584176" cy="4846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TRAFALGAR</a:t>
            </a:r>
            <a:endParaRPr lang="cs-CZ" dirty="0"/>
          </a:p>
        </p:txBody>
      </p:sp>
      <p:sp>
        <p:nvSpPr>
          <p:cNvPr id="17" name="Obousměrná vodorovná šipka 16"/>
          <p:cNvSpPr/>
          <p:nvPr/>
        </p:nvSpPr>
        <p:spPr>
          <a:xfrm rot="1470452">
            <a:off x="4596028" y="5485252"/>
            <a:ext cx="1984212" cy="4846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BUCKINGHAM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432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59632" y="1268760"/>
            <a:ext cx="68499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………………………………………………………………………………………………………………</a:t>
            </a:r>
          </a:p>
          <a:p>
            <a:endParaRPr lang="en-US" i="1" dirty="0"/>
          </a:p>
          <a:p>
            <a:r>
              <a:rPr lang="en-US" i="1" dirty="0" smtClean="0"/>
              <a:t>………………………………………………………………………………………………………………</a:t>
            </a:r>
          </a:p>
          <a:p>
            <a:endParaRPr lang="en-US" i="1" dirty="0"/>
          </a:p>
          <a:p>
            <a:r>
              <a:rPr lang="en-US" i="1" dirty="0" smtClean="0"/>
              <a:t>………………………………………………………………………………………………………………</a:t>
            </a:r>
          </a:p>
          <a:p>
            <a:endParaRPr lang="en-US" i="1" dirty="0"/>
          </a:p>
          <a:p>
            <a:r>
              <a:rPr lang="en-US" i="1" dirty="0" smtClean="0"/>
              <a:t>………………………………………………………………………………………………………………</a:t>
            </a:r>
          </a:p>
          <a:p>
            <a:r>
              <a:rPr lang="en-US" i="1" dirty="0" smtClean="0"/>
              <a:t>Find the pictures of the sights and draw them. Make </a:t>
            </a:r>
            <a:r>
              <a:rPr lang="en-US" i="1" smtClean="0"/>
              <a:t>a poster.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1539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206</Words>
  <Application>Microsoft Office PowerPoint</Application>
  <PresentationFormat>Předvádění na obrazovce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LONDON AND PRAGUE Autor: Mgr. Ivana Tesařová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LONDON AND PRAGUE Autor: Mgr. Ivana Tesařová</dc:title>
  <dc:creator>user01</dc:creator>
  <cp:lastModifiedBy>user01</cp:lastModifiedBy>
  <cp:revision>8</cp:revision>
  <dcterms:created xsi:type="dcterms:W3CDTF">2012-03-04T08:46:57Z</dcterms:created>
  <dcterms:modified xsi:type="dcterms:W3CDTF">2012-05-22T11:04:29Z</dcterms:modified>
</cp:coreProperties>
</file>