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VÍTEJTE V MLADOŇOVICÍCH!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7784" y="4437112"/>
            <a:ext cx="5256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91219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09422"/>
              </p:ext>
            </p:extLst>
          </p:nvPr>
        </p:nvGraphicFramePr>
        <p:xfrm>
          <a:off x="827584" y="1176992"/>
          <a:ext cx="7776864" cy="542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5352"/>
                <a:gridCol w="42115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Miniprojekt</a:t>
                      </a:r>
                      <a:r>
                        <a:rPr lang="cs-CZ" baseline="0" dirty="0" smtClean="0"/>
                        <a:t>, který si  klade za cíl seznámit s prostředím naší vesnice. Využívá reprodukci formou hry „Na reportéra“. Mezipředmětový vztah s vlastivědou.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</a:t>
                      </a:r>
                      <a:r>
                        <a:rPr lang="cs-CZ" baseline="0" dirty="0" smtClean="0"/>
                        <a:t> jazyk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Reprodukuje obsah přiměřeně složitého sdělení a zapamatuje si z něj podstatná fakta.</a:t>
                      </a:r>
                      <a:r>
                        <a:rPr lang="cs-CZ" baseline="0" dirty="0" smtClean="0"/>
                        <a:t> Volí náležitou intonaci, přízvuk, pauzy a tempo podle svého komunikačního záměru. Rozlišuje spisovnou a nespisovnou výslovnost a vhodně ji využívá podle komunikační situace.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Miniprojekt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4. ročníku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uveden v textu</a:t>
                      </a:r>
                      <a:endParaRPr lang="cs-CZ" dirty="0"/>
                    </a:p>
                  </a:txBody>
                  <a:tcPr/>
                </a:tc>
              </a:tr>
              <a:tr h="129976">
                <a:tc>
                  <a:txBody>
                    <a:bodyPr/>
                    <a:lstStyle/>
                    <a:p>
                      <a:r>
                        <a:rPr lang="cs-CZ" smtClean="0"/>
                        <a:t>Datum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19.9.</a:t>
                      </a:r>
                      <a:r>
                        <a:rPr lang="cs-CZ" baseline="0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55706" y="579054"/>
            <a:ext cx="646452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OSNOVA:</a:t>
            </a:r>
          </a:p>
          <a:p>
            <a:r>
              <a:rPr lang="cs-CZ" sz="2400" dirty="0" smtClean="0"/>
              <a:t>1/  Poloha obce v České republice</a:t>
            </a:r>
          </a:p>
          <a:p>
            <a:r>
              <a:rPr lang="cs-CZ" sz="2400" dirty="0" smtClean="0"/>
              <a:t>2/  Současnost: Počet obyvatel, jméno starosty,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části obce, podniky a organizace v obci </a:t>
            </a:r>
          </a:p>
          <a:p>
            <a:r>
              <a:rPr lang="cs-CZ" sz="2400" dirty="0" smtClean="0"/>
              <a:t>3/  Sportovní a společenský život /zájmové spolky/</a:t>
            </a:r>
          </a:p>
          <a:p>
            <a:r>
              <a:rPr lang="cs-CZ" sz="2400" dirty="0" smtClean="0"/>
              <a:t>4/  Minulost Mladoňovic, památky</a:t>
            </a:r>
          </a:p>
          <a:p>
            <a:r>
              <a:rPr lang="cs-CZ" sz="2400" dirty="0" smtClean="0"/>
              <a:t>5/  Závěr: Proč se nám tu líbí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4653136"/>
            <a:ext cx="7517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Poznámka:</a:t>
            </a:r>
            <a:r>
              <a:rPr lang="cs-CZ" dirty="0" smtClean="0"/>
              <a:t> Informace si můžete připravit ve skupinách například formou </a:t>
            </a:r>
          </a:p>
          <a:p>
            <a:r>
              <a:rPr lang="cs-CZ" dirty="0" smtClean="0"/>
              <a:t>                     domácího úkolu a poté si každý napíše svůj vlastní </a:t>
            </a:r>
            <a:r>
              <a:rPr lang="cs-CZ" dirty="0" err="1" smtClean="0"/>
              <a:t>miniprojekt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doplněný obrázky. </a:t>
            </a:r>
          </a:p>
          <a:p>
            <a:r>
              <a:rPr lang="cs-CZ" u="sng" dirty="0" smtClean="0"/>
              <a:t>Další práce s textem:</a:t>
            </a:r>
            <a:r>
              <a:rPr lang="cs-CZ" dirty="0" smtClean="0"/>
              <a:t>  Takto připravený text je možno využít i jinak. Při hře „Na </a:t>
            </a:r>
          </a:p>
          <a:p>
            <a:r>
              <a:rPr lang="cs-CZ" dirty="0" smtClean="0"/>
              <a:t>reportéry“ jej lze nahrát a posléze hodnotit formulace i projev spolužáků.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60790" y="39917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481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8017" y="692696"/>
            <a:ext cx="7930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/>
              <a:t>SOUTĚŽ</a:t>
            </a:r>
          </a:p>
          <a:p>
            <a:r>
              <a:rPr lang="cs-CZ" sz="2000" dirty="0" smtClean="0"/>
              <a:t>/přesný popis znaku/</a:t>
            </a:r>
          </a:p>
          <a:p>
            <a:r>
              <a:rPr lang="cs-CZ" sz="2000" dirty="0" smtClean="0"/>
              <a:t>Zajímavým zpestřením hodiny může být popis znaku. V rámci reprodukce 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e jej naučíme nazpaměť a pak soutěžíme o co nejpřesnější popis: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4221088"/>
            <a:ext cx="7108549" cy="1323439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i="1" dirty="0" smtClean="0"/>
              <a:t>V modro-červeném </a:t>
            </a:r>
            <a:r>
              <a:rPr lang="cs-CZ" sz="2000" i="1" dirty="0" err="1" smtClean="0"/>
              <a:t>polceném</a:t>
            </a:r>
            <a:r>
              <a:rPr lang="cs-CZ" sz="2000" i="1" dirty="0" smtClean="0"/>
              <a:t> štítě vlevo půl stříbrné korunované </a:t>
            </a:r>
          </a:p>
          <a:p>
            <a:r>
              <a:rPr lang="cs-CZ" sz="2000" i="1" dirty="0"/>
              <a:t>o</a:t>
            </a:r>
            <a:r>
              <a:rPr lang="cs-CZ" sz="2000" i="1" dirty="0" smtClean="0"/>
              <a:t>rlice se zlatou zbrojí, korunou kolem krku a jetelovitě zakončeným </a:t>
            </a:r>
          </a:p>
          <a:p>
            <a:r>
              <a:rPr lang="cs-CZ" sz="2000" i="1" u="sng" dirty="0" err="1"/>
              <a:t>p</a:t>
            </a:r>
            <a:r>
              <a:rPr lang="cs-CZ" sz="2000" i="1" u="sng" dirty="0" err="1" smtClean="0"/>
              <a:t>erizoniem</a:t>
            </a:r>
            <a:r>
              <a:rPr lang="cs-CZ" sz="2000" i="1" u="sng" dirty="0" smtClean="0"/>
              <a:t>. </a:t>
            </a:r>
            <a:r>
              <a:rPr lang="cs-CZ" sz="2000" i="1" dirty="0" smtClean="0"/>
              <a:t>Vpravo zlatý </a:t>
            </a:r>
            <a:r>
              <a:rPr lang="cs-CZ" sz="2000" i="1" u="sng" dirty="0" smtClean="0"/>
              <a:t>žernov</a:t>
            </a:r>
            <a:r>
              <a:rPr lang="cs-CZ" sz="2000" i="1" dirty="0" smtClean="0"/>
              <a:t> s vodorovným otvorem pro </a:t>
            </a:r>
            <a:r>
              <a:rPr lang="cs-CZ" sz="2000" i="1" u="sng" dirty="0" err="1" smtClean="0"/>
              <a:t>kypřici</a:t>
            </a:r>
            <a:endParaRPr lang="cs-CZ" sz="2000" i="1" u="sng" dirty="0" smtClean="0"/>
          </a:p>
          <a:p>
            <a:r>
              <a:rPr lang="cs-CZ" sz="2000" i="1" dirty="0"/>
              <a:t>p</a:t>
            </a:r>
            <a:r>
              <a:rPr lang="cs-CZ" sz="2000" i="1" dirty="0" smtClean="0"/>
              <a:t>od dvěma stříbrnými liliemi.</a:t>
            </a:r>
            <a:endParaRPr lang="cs-CZ" sz="20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3647" y="5755546"/>
            <a:ext cx="536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Nejdříve si na obrázku ukažte podtržená slova.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2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836711"/>
            <a:ext cx="522572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BESEDA S PAMĚTNÍKEM ČI </a:t>
            </a:r>
          </a:p>
          <a:p>
            <a:pPr algn="ctr"/>
            <a:r>
              <a:rPr lang="cs-CZ" sz="3600" dirty="0" smtClean="0"/>
              <a:t>STAROSTOU OBCE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0813" y="2371987"/>
            <a:ext cx="262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Stručné informace k obci: </a:t>
            </a:r>
            <a:endParaRPr lang="cs-CZ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2996952"/>
            <a:ext cx="7602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Poloha: okres Třebíč, kraj Vysočina, 5 km východně od Jemnice</a:t>
            </a:r>
          </a:p>
          <a:p>
            <a:r>
              <a:rPr lang="cs-CZ" dirty="0" smtClean="0"/>
              <a:t>Části obce: Mladoňovice, Dobrá Voda, osada U Tří Koroptví</a:t>
            </a:r>
          </a:p>
          <a:p>
            <a:r>
              <a:rPr lang="cs-CZ" dirty="0" smtClean="0"/>
              <a:t>Současnost: starosta Jan Chloupek, základní škola 1. – 5. ročník, mateřská škola,</a:t>
            </a:r>
          </a:p>
          <a:p>
            <a:r>
              <a:rPr lang="cs-CZ" dirty="0" smtClean="0"/>
              <a:t>největší podniky: SWN /dřevozpracující/, zemědělské družstvo</a:t>
            </a:r>
          </a:p>
          <a:p>
            <a:r>
              <a:rPr lang="cs-CZ" dirty="0" smtClean="0"/>
              <a:t>Pamětihodnosti: Archeologické naleziště, historická zvonička v osadě </a:t>
            </a:r>
          </a:p>
          <a:p>
            <a:r>
              <a:rPr lang="cs-CZ" dirty="0" smtClean="0"/>
              <a:t>U Tří Koroptví, stará lípa na rozcestí U Tří Koroptví, pomník padlých v 1. světové </a:t>
            </a:r>
          </a:p>
          <a:p>
            <a:r>
              <a:rPr lang="cs-CZ" dirty="0"/>
              <a:t>v</a:t>
            </a:r>
            <a:r>
              <a:rPr lang="cs-CZ" dirty="0" smtClean="0"/>
              <a:t>álce v Dobré Vodě, pamětní deska Petra z Mladoňovic.</a:t>
            </a:r>
          </a:p>
          <a:p>
            <a:r>
              <a:rPr lang="cs-CZ" dirty="0"/>
              <a:t> </a:t>
            </a:r>
            <a:r>
              <a:rPr lang="cs-CZ" dirty="0" smtClean="0"/>
              <a:t>Zájmové spolky: SDH, TJ, ČČK, RS, MS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5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405</Words>
  <Application>Microsoft Office PowerPoint</Application>
  <PresentationFormat>Předvádění na obrazovce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VÍTEJTE V MLADOŇOVICÍCH! Autor: Mgr. Ivana Tesařová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V MLADOŇOVICÍCH Autor: Mgr. Ivana Tesařová</dc:title>
  <dc:creator>user01</dc:creator>
  <cp:lastModifiedBy>simkova</cp:lastModifiedBy>
  <cp:revision>17</cp:revision>
  <cp:lastPrinted>2013-05-23T11:05:05Z</cp:lastPrinted>
  <dcterms:created xsi:type="dcterms:W3CDTF">2012-08-08T07:50:42Z</dcterms:created>
  <dcterms:modified xsi:type="dcterms:W3CDTF">2013-06-13T13:11:23Z</dcterms:modified>
</cp:coreProperties>
</file>