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2541-2F93-4996-87AA-A88CA2C1081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BA74F-BE18-4CEA-ABAF-D186FED49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BA74F-BE18-4CEA-ABAF-D186FED49E9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4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JÁ A MŮJ KAMARÁD</a:t>
            </a:r>
            <a:br>
              <a:rPr lang="cs-CZ" dirty="0" smtClean="0"/>
            </a:br>
            <a:r>
              <a:rPr lang="cs-CZ" dirty="0" smtClean="0"/>
              <a:t>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7864" y="4044641"/>
            <a:ext cx="54726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08" y="4869160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01864"/>
              </p:ext>
            </p:extLst>
          </p:nvPr>
        </p:nvGraphicFramePr>
        <p:xfrm>
          <a:off x="467544" y="476672"/>
          <a:ext cx="7992888" cy="6315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5400600"/>
              </a:tblGrid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</a:t>
                      </a:r>
                      <a:r>
                        <a:rPr lang="cs-CZ" baseline="0" dirty="0" smtClean="0"/>
                        <a:t> náměty činností, test kamarádství a další postupy jako součást slohové hodiny. Slouží k rozvoji vyjadřovacích dovedností při popisu a charakteristice osoby. Kompetence sociální.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</a:t>
                      </a:r>
                      <a:r>
                        <a:rPr lang="cs-CZ" baseline="0" dirty="0" smtClean="0"/>
                        <a:t> Ivana Tesařová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list,</a:t>
                      </a:r>
                      <a:r>
                        <a:rPr lang="cs-CZ" baseline="0" dirty="0" smtClean="0"/>
                        <a:t> test.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Píše správně</a:t>
                      </a:r>
                      <a:r>
                        <a:rPr lang="cs-CZ" baseline="0" dirty="0" smtClean="0"/>
                        <a:t> po stránce obsahové i formální jednoduché komunikační žánry. Sestaví správně osnovu a na jejím základě vytváří krátký mluvený projev.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uveden v textu</a:t>
                      </a:r>
                      <a:endParaRPr lang="cs-CZ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18.10.2012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08720"/>
            <a:ext cx="711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Motivace :</a:t>
            </a:r>
            <a:r>
              <a:rPr lang="cs-CZ" sz="2400" dirty="0" smtClean="0"/>
              <a:t> Pojďme si chvíli povídat o kamarádech a 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amarádství. Máte nějaké kamarády? Proč s nimi rádi</a:t>
            </a:r>
          </a:p>
          <a:p>
            <a:r>
              <a:rPr lang="cs-CZ" sz="2400" dirty="0"/>
              <a:t>t</a:t>
            </a:r>
            <a:r>
              <a:rPr lang="cs-CZ" sz="2400" dirty="0" smtClean="0"/>
              <a:t>rávíte volný čas. Čeho si nejvíc na kamarádech a kamarádství ceníte? …..</a:t>
            </a:r>
            <a:endParaRPr lang="cs-CZ" sz="2400" dirty="0"/>
          </a:p>
        </p:txBody>
      </p:sp>
      <p:sp>
        <p:nvSpPr>
          <p:cNvPr id="3" name="Šipka dolů 2"/>
          <p:cNvSpPr/>
          <p:nvPr/>
        </p:nvSpPr>
        <p:spPr>
          <a:xfrm>
            <a:off x="3251561" y="2563841"/>
            <a:ext cx="3024336" cy="1382668"/>
          </a:xfrm>
          <a:prstGeom prst="downArrow">
            <a:avLst>
              <a:gd name="adj1" fmla="val 50000"/>
              <a:gd name="adj2" fmla="val 4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DISKUSE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7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052736"/>
            <a:ext cx="63460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JÁ A MŮJ KAMARÁD</a:t>
            </a:r>
          </a:p>
          <a:p>
            <a:endParaRPr lang="cs-CZ" sz="2400" dirty="0" smtClean="0"/>
          </a:p>
          <a:p>
            <a:r>
              <a:rPr lang="cs-CZ" sz="2400" dirty="0" smtClean="0"/>
              <a:t>Osnova: 1/ Proč s ním kamarádím ? Odkdy?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2/ Stručný popis : Jaký je.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3/ Jaké má povahové vlastnosti?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4/ Závěr </a:t>
            </a:r>
          </a:p>
          <a:p>
            <a:r>
              <a:rPr lang="cs-CZ" sz="2400" dirty="0" smtClean="0"/>
              <a:t>  </a:t>
            </a:r>
          </a:p>
          <a:p>
            <a:r>
              <a:rPr lang="cs-CZ" sz="2400" i="1" dirty="0" smtClean="0"/>
              <a:t>Vlastnosti .Připravte společně . Napište na tabuli. </a:t>
            </a:r>
          </a:p>
          <a:p>
            <a:r>
              <a:rPr lang="cs-CZ" sz="2400" i="1" dirty="0" smtClean="0"/>
              <a:t> </a:t>
            </a:r>
            <a:endParaRPr lang="cs-CZ" sz="2400" i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979712" y="4890282"/>
            <a:ext cx="10801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DOBRÉ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5580112" y="4653136"/>
            <a:ext cx="1296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ŠPATNÉ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PŘÍKLAD MOTIVAČNÍHO TEXTU / Jak to vidím já /</a:t>
            </a:r>
          </a:p>
          <a:p>
            <a:endParaRPr lang="cs-CZ" sz="2000" dirty="0"/>
          </a:p>
          <a:p>
            <a:r>
              <a:rPr lang="cs-CZ" sz="2000" dirty="0" smtClean="0"/>
              <a:t>Na velké kamarádění jsem si jako holka nikdy nepotrpěla. Holky mi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ždycky připadaly falešné. Dávala jsem přednost společnosti zvířat.</a:t>
            </a:r>
          </a:p>
          <a:p>
            <a:r>
              <a:rPr lang="cs-CZ" sz="2000" dirty="0" smtClean="0"/>
              <a:t>A že jsem jich doma měla! </a:t>
            </a:r>
            <a:r>
              <a:rPr lang="cs-CZ" sz="2000" dirty="0"/>
              <a:t>S</a:t>
            </a:r>
            <a:r>
              <a:rPr lang="cs-CZ" sz="2000" dirty="0" smtClean="0"/>
              <a:t>amozřejmě jsem kamarádila s holkami 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e sousedství. S Věrou, Janou či Vlaďkou jsme dokonce podnikly pár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obrodružných výprav, snily o stanování na </a:t>
            </a:r>
            <a:r>
              <a:rPr lang="cs-CZ" sz="2000" dirty="0" err="1" smtClean="0"/>
              <a:t>Bouňovci</a:t>
            </a:r>
            <a:r>
              <a:rPr lang="cs-CZ" sz="2000" dirty="0" smtClean="0"/>
              <a:t> a jednou dokonce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řespaly na lovecké chatě. </a:t>
            </a:r>
          </a:p>
          <a:p>
            <a:r>
              <a:rPr lang="cs-CZ" sz="2000" dirty="0" smtClean="0"/>
              <a:t>Ani dnes si nepotrpím na nějaké kávové dýchánky, takže podobné kamarádky nevyhledávám. Soudím, že nejvíce kamarádů najdete při sportu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 jiných zájmových činnostech. Tam se totiž skutečně projeví, kdo jaký je.</a:t>
            </a:r>
          </a:p>
          <a:p>
            <a:r>
              <a:rPr lang="cs-CZ" sz="2000" dirty="0" smtClean="0"/>
              <a:t>Mohla bych hned jmenovat pár bezva holek z našeho sportovního spolku.</a:t>
            </a:r>
          </a:p>
          <a:p>
            <a:r>
              <a:rPr lang="cs-CZ" sz="2000" dirty="0" smtClean="0"/>
              <a:t>Nejradši mám ale Renatu. S tou bych klidně podnikla cestu kolem světa.</a:t>
            </a:r>
          </a:p>
          <a:p>
            <a:r>
              <a:rPr lang="cs-CZ" sz="2000" dirty="0" smtClean="0"/>
              <a:t>Nevyhýbá se žádnému dobrodružství, má odvahu, je prostě akční. I když je to máma od dvou velkých dětí, dovede si hrát a vtáhnout do hry i ostatní.</a:t>
            </a:r>
          </a:p>
          <a:p>
            <a:r>
              <a:rPr lang="cs-CZ" sz="2000" dirty="0" smtClean="0"/>
              <a:t>A navíc je na ni spolehnutí. Dobrovolně a bez říkání se pouští do řešení 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šech problémů. Nenechá vás v průšvihu. </a:t>
            </a:r>
            <a:r>
              <a:rPr lang="cs-CZ" sz="2000" dirty="0"/>
              <a:t> </a:t>
            </a:r>
            <a:r>
              <a:rPr lang="cs-CZ" sz="2000" dirty="0" smtClean="0"/>
              <a:t>A to by měl umět každý skutečný přítel.   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84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384</Words>
  <Application>Microsoft Office PowerPoint</Application>
  <PresentationFormat>Předvádění na obrazovce (4:3)</PresentationFormat>
  <Paragraphs>50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JÁ A MŮJ KAMARÁD Mgr. Ivana Tesařová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 A MŮJ KAMARÁD Mgr. Ivana Tesařová</dc:title>
  <dc:creator>user01</dc:creator>
  <cp:lastModifiedBy>simkova</cp:lastModifiedBy>
  <cp:revision>15</cp:revision>
  <dcterms:created xsi:type="dcterms:W3CDTF">2012-10-25T07:55:09Z</dcterms:created>
  <dcterms:modified xsi:type="dcterms:W3CDTF">2013-06-13T13:07:41Z</dcterms:modified>
</cp:coreProperties>
</file>